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 roundtripDataSignature="AMtx7mjoYgEDnLOe0sxFtdeAxpOoSRmHg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p:cViewPr varScale="1">
        <p:scale>
          <a:sx n="23" d="100"/>
          <a:sy n="23" d="100"/>
        </p:scale>
        <p:origin x="3004" y="2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 name="Google Shape;11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7" name="Google Shape;237;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2" name="Google Shape;252;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0" name="Google Shape;260;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3" name="Google Shape;273;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0" name="Google Shape;290;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9" name="Google Shape;309;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0" name="Google Shape;320;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7" name="Google Shape;327;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 name="Google Shape;12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 name="Google Shape;135;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 name="Google Shape;161;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7" name="Google Shape;217;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5_Title Slide - White+Seal">
  <p:cSld name="5_Title Slide - White+Seal">
    <p:bg>
      <p:bgPr>
        <a:solidFill>
          <a:srgbClr val="13294A"/>
        </a:solidFill>
        <a:effectLst/>
      </p:bgPr>
    </p:bg>
    <p:spTree>
      <p:nvGrpSpPr>
        <p:cNvPr id="1" name="Shape 9"/>
        <p:cNvGrpSpPr/>
        <p:nvPr/>
      </p:nvGrpSpPr>
      <p:grpSpPr>
        <a:xfrm>
          <a:off x="0" y="0"/>
          <a:ext cx="0" cy="0"/>
          <a:chOff x="0" y="0"/>
          <a:chExt cx="0" cy="0"/>
        </a:xfrm>
      </p:grpSpPr>
      <p:sp>
        <p:nvSpPr>
          <p:cNvPr id="10" name="Google Shape;10;p20"/>
          <p:cNvSpPr>
            <a:spLocks noGrp="1"/>
          </p:cNvSpPr>
          <p:nvPr>
            <p:ph type="pic" idx="2"/>
          </p:nvPr>
        </p:nvSpPr>
        <p:spPr>
          <a:xfrm>
            <a:off x="0" y="0"/>
            <a:ext cx="9144000" cy="5143500"/>
          </a:xfrm>
          <a:prstGeom prst="rect">
            <a:avLst/>
          </a:prstGeom>
          <a:noFill/>
          <a:ln>
            <a:noFill/>
          </a:ln>
        </p:spPr>
      </p:sp>
      <p:sp>
        <p:nvSpPr>
          <p:cNvPr id="11" name="Google Shape;11;p20"/>
          <p:cNvSpPr txBox="1">
            <a:spLocks noGrp="1"/>
          </p:cNvSpPr>
          <p:nvPr>
            <p:ph type="ctrTitle"/>
          </p:nvPr>
        </p:nvSpPr>
        <p:spPr>
          <a:xfrm>
            <a:off x="288702" y="1383672"/>
            <a:ext cx="8548200" cy="1102500"/>
          </a:xfrm>
          <a:prstGeom prst="rect">
            <a:avLst/>
          </a:prstGeom>
          <a:noFill/>
          <a:ln>
            <a:noFill/>
          </a:ln>
        </p:spPr>
        <p:txBody>
          <a:bodyPr spcFirstLastPara="1" wrap="square" lIns="0" tIns="0" rIns="0" bIns="0" anchor="b" anchorCtr="0">
            <a:noAutofit/>
          </a:bodyPr>
          <a:lstStyle>
            <a:lvl1pPr lvl="0" algn="l">
              <a:lnSpc>
                <a:spcPct val="83333"/>
              </a:lnSpc>
              <a:spcBef>
                <a:spcPts val="0"/>
              </a:spcBef>
              <a:spcAft>
                <a:spcPts val="0"/>
              </a:spcAft>
              <a:buClr>
                <a:srgbClr val="FFFFFF"/>
              </a:buClr>
              <a:buSzPts val="2700"/>
              <a:buFont typeface="Calibri"/>
              <a:buNone/>
              <a:defRPr sz="2700" b="1" cap="none">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 name="Google Shape;12;p20"/>
          <p:cNvSpPr txBox="1">
            <a:spLocks noGrp="1"/>
          </p:cNvSpPr>
          <p:nvPr>
            <p:ph type="subTitle" idx="1"/>
          </p:nvPr>
        </p:nvSpPr>
        <p:spPr>
          <a:xfrm>
            <a:off x="288702" y="2595839"/>
            <a:ext cx="8548200" cy="1714800"/>
          </a:xfrm>
          <a:prstGeom prst="rect">
            <a:avLst/>
          </a:prstGeom>
          <a:noFill/>
          <a:ln>
            <a:noFill/>
          </a:ln>
        </p:spPr>
        <p:txBody>
          <a:bodyPr spcFirstLastPara="1" wrap="square" lIns="0" tIns="0" rIns="0" bIns="0" anchor="t" anchorCtr="0">
            <a:noAutofit/>
          </a:bodyPr>
          <a:lstStyle>
            <a:lvl1pPr lvl="0" algn="l">
              <a:lnSpc>
                <a:spcPct val="90000"/>
              </a:lnSpc>
              <a:spcBef>
                <a:spcPts val="450"/>
              </a:spcBef>
              <a:spcAft>
                <a:spcPts val="0"/>
              </a:spcAft>
              <a:buClr>
                <a:srgbClr val="FFFFFF"/>
              </a:buClr>
              <a:buSzPts val="1500"/>
              <a:buNone/>
              <a:defRPr sz="1500">
                <a:solidFill>
                  <a:srgbClr val="FFFFFF"/>
                </a:solidFill>
              </a:defRPr>
            </a:lvl1pPr>
            <a:lvl2pPr lvl="1" algn="ctr">
              <a:lnSpc>
                <a:spcPct val="90000"/>
              </a:lnSpc>
              <a:spcBef>
                <a:spcPts val="900"/>
              </a:spcBef>
              <a:spcAft>
                <a:spcPts val="0"/>
              </a:spcAft>
              <a:buClr>
                <a:srgbClr val="929293"/>
              </a:buClr>
              <a:buSzPts val="1500"/>
              <a:buNone/>
              <a:defRPr>
                <a:solidFill>
                  <a:srgbClr val="929293"/>
                </a:solidFill>
              </a:defRPr>
            </a:lvl2pPr>
            <a:lvl3pPr lvl="2" algn="ctr">
              <a:lnSpc>
                <a:spcPct val="90000"/>
              </a:lnSpc>
              <a:spcBef>
                <a:spcPts val="900"/>
              </a:spcBef>
              <a:spcAft>
                <a:spcPts val="0"/>
              </a:spcAft>
              <a:buClr>
                <a:srgbClr val="929293"/>
              </a:buClr>
              <a:buSzPts val="1500"/>
              <a:buNone/>
              <a:defRPr>
                <a:solidFill>
                  <a:srgbClr val="929293"/>
                </a:solidFill>
              </a:defRPr>
            </a:lvl3pPr>
            <a:lvl4pPr lvl="3" algn="ctr">
              <a:lnSpc>
                <a:spcPct val="90000"/>
              </a:lnSpc>
              <a:spcBef>
                <a:spcPts val="900"/>
              </a:spcBef>
              <a:spcAft>
                <a:spcPts val="0"/>
              </a:spcAft>
              <a:buClr>
                <a:srgbClr val="929293"/>
              </a:buClr>
              <a:buSzPts val="1500"/>
              <a:buNone/>
              <a:defRPr>
                <a:solidFill>
                  <a:srgbClr val="929293"/>
                </a:solidFill>
              </a:defRPr>
            </a:lvl4pPr>
            <a:lvl5pPr lvl="4" algn="ctr">
              <a:lnSpc>
                <a:spcPct val="90000"/>
              </a:lnSpc>
              <a:spcBef>
                <a:spcPts val="900"/>
              </a:spcBef>
              <a:spcAft>
                <a:spcPts val="0"/>
              </a:spcAft>
              <a:buClr>
                <a:srgbClr val="929293"/>
              </a:buClr>
              <a:buSzPts val="1500"/>
              <a:buNone/>
              <a:defRPr>
                <a:solidFill>
                  <a:srgbClr val="929293"/>
                </a:solidFill>
              </a:defRPr>
            </a:lvl5pPr>
            <a:lvl6pPr lvl="5" algn="ctr">
              <a:lnSpc>
                <a:spcPct val="100000"/>
              </a:lnSpc>
              <a:spcBef>
                <a:spcPts val="900"/>
              </a:spcBef>
              <a:spcAft>
                <a:spcPts val="0"/>
              </a:spcAft>
              <a:buClr>
                <a:srgbClr val="929293"/>
              </a:buClr>
              <a:buSzPts val="1125"/>
              <a:buNone/>
              <a:defRPr>
                <a:solidFill>
                  <a:srgbClr val="929293"/>
                </a:solidFill>
              </a:defRPr>
            </a:lvl6pPr>
            <a:lvl7pPr lvl="6" algn="ctr">
              <a:lnSpc>
                <a:spcPct val="100000"/>
              </a:lnSpc>
              <a:spcBef>
                <a:spcPts val="225"/>
              </a:spcBef>
              <a:spcAft>
                <a:spcPts val="0"/>
              </a:spcAft>
              <a:buClr>
                <a:srgbClr val="929293"/>
              </a:buClr>
              <a:buSzPts val="1125"/>
              <a:buNone/>
              <a:defRPr>
                <a:solidFill>
                  <a:srgbClr val="929293"/>
                </a:solidFill>
              </a:defRPr>
            </a:lvl7pPr>
            <a:lvl8pPr lvl="7" algn="ctr">
              <a:lnSpc>
                <a:spcPct val="100000"/>
              </a:lnSpc>
              <a:spcBef>
                <a:spcPts val="225"/>
              </a:spcBef>
              <a:spcAft>
                <a:spcPts val="0"/>
              </a:spcAft>
              <a:buClr>
                <a:srgbClr val="929293"/>
              </a:buClr>
              <a:buSzPts val="1125"/>
              <a:buNone/>
              <a:defRPr>
                <a:solidFill>
                  <a:srgbClr val="929293"/>
                </a:solidFill>
              </a:defRPr>
            </a:lvl8pPr>
            <a:lvl9pPr lvl="8" algn="ctr">
              <a:lnSpc>
                <a:spcPct val="100000"/>
              </a:lnSpc>
              <a:spcBef>
                <a:spcPts val="225"/>
              </a:spcBef>
              <a:spcAft>
                <a:spcPts val="0"/>
              </a:spcAft>
              <a:buClr>
                <a:srgbClr val="929293"/>
              </a:buClr>
              <a:buSzPts val="1125"/>
              <a:buNone/>
              <a:defRPr>
                <a:solidFill>
                  <a:srgbClr val="929293"/>
                </a:solidFill>
              </a:defRPr>
            </a:lvl9pPr>
          </a:lstStyle>
          <a:p>
            <a:endParaRPr/>
          </a:p>
        </p:txBody>
      </p:sp>
      <p:pic>
        <p:nvPicPr>
          <p:cNvPr id="13" name="Google Shape;13;p20"/>
          <p:cNvPicPr preferRelativeResize="0"/>
          <p:nvPr/>
        </p:nvPicPr>
        <p:blipFill rotWithShape="1">
          <a:blip r:embed="rId2">
            <a:alphaModFix/>
          </a:blip>
          <a:srcRect/>
          <a:stretch/>
        </p:blipFill>
        <p:spPr>
          <a:xfrm>
            <a:off x="689447" y="4620437"/>
            <a:ext cx="3125538" cy="390693"/>
          </a:xfrm>
          <a:prstGeom prst="rect">
            <a:avLst/>
          </a:prstGeom>
          <a:noFill/>
          <a:ln>
            <a:noFill/>
          </a:ln>
        </p:spPr>
      </p:pic>
      <p:sp>
        <p:nvSpPr>
          <p:cNvPr id="14" name="Google Shape;14;p20"/>
          <p:cNvSpPr/>
          <p:nvPr/>
        </p:nvSpPr>
        <p:spPr>
          <a:xfrm>
            <a:off x="-105568" y="4571999"/>
            <a:ext cx="663735" cy="652106"/>
          </a:xfrm>
          <a:custGeom>
            <a:avLst/>
            <a:gdLst/>
            <a:ahLst/>
            <a:cxnLst/>
            <a:rect l="l" t="t" r="r" b="b"/>
            <a:pathLst>
              <a:path w="5899869" h="5796501" extrusionOk="0">
                <a:moveTo>
                  <a:pt x="4431664" y="3180611"/>
                </a:moveTo>
                <a:lnTo>
                  <a:pt x="5620384" y="4369332"/>
                </a:lnTo>
                <a:lnTo>
                  <a:pt x="4868985" y="5120730"/>
                </a:lnTo>
                <a:lnTo>
                  <a:pt x="2527325" y="5100851"/>
                </a:lnTo>
                <a:close/>
                <a:moveTo>
                  <a:pt x="1554481" y="282360"/>
                </a:moveTo>
                <a:lnTo>
                  <a:pt x="2743201" y="1471081"/>
                </a:lnTo>
                <a:lnTo>
                  <a:pt x="799106" y="3423126"/>
                </a:lnTo>
                <a:cubicBezTo>
                  <a:pt x="797781" y="2629321"/>
                  <a:pt x="796455" y="1835515"/>
                  <a:pt x="795130" y="1041710"/>
                </a:cubicBezTo>
                <a:close/>
                <a:moveTo>
                  <a:pt x="4711149" y="0"/>
                </a:moveTo>
                <a:lnTo>
                  <a:pt x="5899869" y="1188721"/>
                </a:lnTo>
                <a:lnTo>
                  <a:pt x="1307990" y="5796501"/>
                </a:lnTo>
                <a:lnTo>
                  <a:pt x="0" y="4735002"/>
                </a:lnTo>
                <a:close/>
              </a:path>
            </a:pathLst>
          </a:custGeom>
          <a:solidFill>
            <a:srgbClr val="007DBA">
              <a:alpha val="6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one">
  <p:cSld name="done">
    <p:bg>
      <p:bgPr>
        <a:solidFill>
          <a:schemeClr val="lt1"/>
        </a:solidFill>
        <a:effectLst/>
      </p:bgPr>
    </p:bg>
    <p:spTree>
      <p:nvGrpSpPr>
        <p:cNvPr id="1" name="Shape 60"/>
        <p:cNvGrpSpPr/>
        <p:nvPr/>
      </p:nvGrpSpPr>
      <p:grpSpPr>
        <a:xfrm>
          <a:off x="0" y="0"/>
          <a:ext cx="0" cy="0"/>
          <a:chOff x="0" y="0"/>
          <a:chExt cx="0" cy="0"/>
        </a:xfrm>
      </p:grpSpPr>
      <p:sp>
        <p:nvSpPr>
          <p:cNvPr id="61" name="Google Shape;61;p28"/>
          <p:cNvSpPr/>
          <p:nvPr/>
        </p:nvSpPr>
        <p:spPr>
          <a:xfrm>
            <a:off x="-818985" y="641645"/>
            <a:ext cx="5722873" cy="5622606"/>
          </a:xfrm>
          <a:custGeom>
            <a:avLst/>
            <a:gdLst/>
            <a:ahLst/>
            <a:cxnLst/>
            <a:rect l="l" t="t" r="r" b="b"/>
            <a:pathLst>
              <a:path w="5899869" h="5796501" extrusionOk="0">
                <a:moveTo>
                  <a:pt x="4431664" y="3180611"/>
                </a:moveTo>
                <a:lnTo>
                  <a:pt x="5620384" y="4369332"/>
                </a:lnTo>
                <a:lnTo>
                  <a:pt x="5327337" y="4679355"/>
                </a:lnTo>
                <a:lnTo>
                  <a:pt x="2960212" y="4667965"/>
                </a:lnTo>
                <a:lnTo>
                  <a:pt x="4431664" y="3180611"/>
                </a:lnTo>
                <a:close/>
                <a:moveTo>
                  <a:pt x="1554481" y="282360"/>
                </a:moveTo>
                <a:lnTo>
                  <a:pt x="2743201" y="1471081"/>
                </a:lnTo>
                <a:lnTo>
                  <a:pt x="799106" y="3423126"/>
                </a:lnTo>
                <a:cubicBezTo>
                  <a:pt x="797781" y="2629321"/>
                  <a:pt x="796455" y="1835515"/>
                  <a:pt x="795130" y="1041710"/>
                </a:cubicBezTo>
                <a:lnTo>
                  <a:pt x="1554481" y="282360"/>
                </a:lnTo>
                <a:close/>
                <a:moveTo>
                  <a:pt x="4711149" y="0"/>
                </a:moveTo>
                <a:lnTo>
                  <a:pt x="5899869" y="1188721"/>
                </a:lnTo>
                <a:lnTo>
                  <a:pt x="1307990" y="5796501"/>
                </a:lnTo>
                <a:lnTo>
                  <a:pt x="0" y="4735002"/>
                </a:lnTo>
                <a:lnTo>
                  <a:pt x="4711149" y="0"/>
                </a:lnTo>
                <a:close/>
              </a:path>
            </a:pathLst>
          </a:custGeom>
          <a:solidFill>
            <a:srgbClr val="006A96">
              <a:alpha val="352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2" name="Google Shape;62;p28"/>
          <p:cNvSpPr>
            <a:spLocks noGrp="1"/>
          </p:cNvSpPr>
          <p:nvPr>
            <p:ph type="pic" idx="2"/>
          </p:nvPr>
        </p:nvSpPr>
        <p:spPr>
          <a:xfrm>
            <a:off x="4573168" y="2"/>
            <a:ext cx="4570800" cy="5142000"/>
          </a:xfrm>
          <a:prstGeom prst="rect">
            <a:avLst/>
          </a:prstGeom>
          <a:noFill/>
          <a:ln>
            <a:noFill/>
          </a:ln>
        </p:spPr>
      </p:sp>
      <p:sp>
        <p:nvSpPr>
          <p:cNvPr id="63" name="Google Shape;63;p28"/>
          <p:cNvSpPr txBox="1">
            <a:spLocks noGrp="1"/>
          </p:cNvSpPr>
          <p:nvPr>
            <p:ph type="ctrTitle"/>
          </p:nvPr>
        </p:nvSpPr>
        <p:spPr>
          <a:xfrm>
            <a:off x="-86497" y="194620"/>
            <a:ext cx="4376700" cy="1179600"/>
          </a:xfrm>
          <a:prstGeom prst="rect">
            <a:avLst/>
          </a:prstGeom>
          <a:noFill/>
          <a:ln>
            <a:noFill/>
          </a:ln>
        </p:spPr>
        <p:txBody>
          <a:bodyPr spcFirstLastPara="1" wrap="square" lIns="457200" tIns="182875" rIns="182875" bIns="182875" anchor="ctr" anchorCtr="0">
            <a:noAutofit/>
          </a:bodyPr>
          <a:lstStyle>
            <a:lvl1pPr lvl="0" algn="l">
              <a:lnSpc>
                <a:spcPct val="93750"/>
              </a:lnSpc>
              <a:spcBef>
                <a:spcPts val="0"/>
              </a:spcBef>
              <a:spcAft>
                <a:spcPts val="0"/>
              </a:spcAft>
              <a:buClr>
                <a:srgbClr val="006A96"/>
              </a:buClr>
              <a:buSzPts val="2400"/>
              <a:buFont typeface="Calibri"/>
              <a:buNone/>
              <a:defRPr sz="2400" b="1">
                <a:solidFill>
                  <a:srgbClr val="006A9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8"/>
          <p:cNvSpPr txBox="1">
            <a:spLocks noGrp="1"/>
          </p:cNvSpPr>
          <p:nvPr>
            <p:ph type="body" idx="1"/>
          </p:nvPr>
        </p:nvSpPr>
        <p:spPr>
          <a:xfrm>
            <a:off x="365760" y="1504150"/>
            <a:ext cx="3924300" cy="34176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450"/>
              </a:spcBef>
              <a:spcAft>
                <a:spcPts val="0"/>
              </a:spcAft>
              <a:buClr>
                <a:srgbClr val="0C68AC"/>
              </a:buClr>
              <a:buSzPts val="1500"/>
              <a:buNone/>
              <a:defRPr sz="1500">
                <a:solidFill>
                  <a:srgbClr val="006A96"/>
                </a:solidFill>
              </a:defRPr>
            </a:lvl1pPr>
            <a:lvl2pPr marL="914400" lvl="1" indent="-228600" algn="l">
              <a:lnSpc>
                <a:spcPct val="90000"/>
              </a:lnSpc>
              <a:spcBef>
                <a:spcPts val="900"/>
              </a:spcBef>
              <a:spcAft>
                <a:spcPts val="0"/>
              </a:spcAft>
              <a:buClr>
                <a:srgbClr val="0C68AC"/>
              </a:buClr>
              <a:buSzPts val="1500"/>
              <a:buNone/>
              <a:defRPr sz="1500">
                <a:solidFill>
                  <a:srgbClr val="006A96"/>
                </a:solidFill>
              </a:defRPr>
            </a:lvl2pPr>
            <a:lvl3pPr marL="1371600" lvl="2" indent="-228600" algn="l">
              <a:lnSpc>
                <a:spcPct val="90000"/>
              </a:lnSpc>
              <a:spcBef>
                <a:spcPts val="900"/>
              </a:spcBef>
              <a:spcAft>
                <a:spcPts val="0"/>
              </a:spcAft>
              <a:buClr>
                <a:srgbClr val="0C68AC"/>
              </a:buClr>
              <a:buSzPts val="1500"/>
              <a:buNone/>
              <a:defRPr sz="1500">
                <a:solidFill>
                  <a:srgbClr val="006A96"/>
                </a:solidFill>
              </a:defRPr>
            </a:lvl3pPr>
            <a:lvl4pPr marL="1828800" lvl="3" indent="-228600" algn="l">
              <a:lnSpc>
                <a:spcPct val="90000"/>
              </a:lnSpc>
              <a:spcBef>
                <a:spcPts val="900"/>
              </a:spcBef>
              <a:spcAft>
                <a:spcPts val="0"/>
              </a:spcAft>
              <a:buClr>
                <a:srgbClr val="0C68AC"/>
              </a:buClr>
              <a:buSzPts val="1500"/>
              <a:buNone/>
              <a:defRPr sz="1500">
                <a:solidFill>
                  <a:srgbClr val="006A96"/>
                </a:solidFill>
              </a:defRPr>
            </a:lvl4pPr>
            <a:lvl5pPr marL="2286000" lvl="4" indent="-228600" algn="l">
              <a:lnSpc>
                <a:spcPct val="90000"/>
              </a:lnSpc>
              <a:spcBef>
                <a:spcPts val="900"/>
              </a:spcBef>
              <a:spcAft>
                <a:spcPts val="0"/>
              </a:spcAft>
              <a:buClr>
                <a:srgbClr val="0C68AC"/>
              </a:buClr>
              <a:buSzPts val="1500"/>
              <a:buNone/>
              <a:defRPr sz="1500">
                <a:solidFill>
                  <a:srgbClr val="006A96"/>
                </a:solidFill>
              </a:defRPr>
            </a:lvl5pPr>
            <a:lvl6pPr marL="2743200" lvl="5" indent="-342900" algn="l">
              <a:lnSpc>
                <a:spcPct val="100000"/>
              </a:lnSpc>
              <a:spcBef>
                <a:spcPts val="9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done">
  <p:cSld name="2_done">
    <p:bg>
      <p:bgPr>
        <a:solidFill>
          <a:schemeClr val="lt1"/>
        </a:solidFill>
        <a:effectLst/>
      </p:bgPr>
    </p:bg>
    <p:spTree>
      <p:nvGrpSpPr>
        <p:cNvPr id="1" name="Shape 65"/>
        <p:cNvGrpSpPr/>
        <p:nvPr/>
      </p:nvGrpSpPr>
      <p:grpSpPr>
        <a:xfrm>
          <a:off x="0" y="0"/>
          <a:ext cx="0" cy="0"/>
          <a:chOff x="0" y="0"/>
          <a:chExt cx="0" cy="0"/>
        </a:xfrm>
      </p:grpSpPr>
      <p:sp>
        <p:nvSpPr>
          <p:cNvPr id="66" name="Google Shape;66;p29"/>
          <p:cNvSpPr/>
          <p:nvPr/>
        </p:nvSpPr>
        <p:spPr>
          <a:xfrm>
            <a:off x="-818985" y="641645"/>
            <a:ext cx="5722873" cy="5622606"/>
          </a:xfrm>
          <a:custGeom>
            <a:avLst/>
            <a:gdLst/>
            <a:ahLst/>
            <a:cxnLst/>
            <a:rect l="l" t="t" r="r" b="b"/>
            <a:pathLst>
              <a:path w="5899869" h="5796501" extrusionOk="0">
                <a:moveTo>
                  <a:pt x="4431664" y="3180611"/>
                </a:moveTo>
                <a:lnTo>
                  <a:pt x="5620384" y="4369332"/>
                </a:lnTo>
                <a:lnTo>
                  <a:pt x="5327337" y="4679355"/>
                </a:lnTo>
                <a:lnTo>
                  <a:pt x="2960212" y="4667965"/>
                </a:lnTo>
                <a:lnTo>
                  <a:pt x="4431664" y="3180611"/>
                </a:lnTo>
                <a:close/>
                <a:moveTo>
                  <a:pt x="1554481" y="282360"/>
                </a:moveTo>
                <a:lnTo>
                  <a:pt x="2743201" y="1471081"/>
                </a:lnTo>
                <a:lnTo>
                  <a:pt x="799106" y="3423126"/>
                </a:lnTo>
                <a:cubicBezTo>
                  <a:pt x="797781" y="2629321"/>
                  <a:pt x="796455" y="1835515"/>
                  <a:pt x="795130" y="1041710"/>
                </a:cubicBezTo>
                <a:lnTo>
                  <a:pt x="1554481" y="282360"/>
                </a:lnTo>
                <a:close/>
                <a:moveTo>
                  <a:pt x="4711149" y="0"/>
                </a:moveTo>
                <a:lnTo>
                  <a:pt x="5899869" y="1188721"/>
                </a:lnTo>
                <a:lnTo>
                  <a:pt x="1307990" y="5796501"/>
                </a:lnTo>
                <a:lnTo>
                  <a:pt x="0" y="4735002"/>
                </a:lnTo>
                <a:lnTo>
                  <a:pt x="4711149" y="0"/>
                </a:lnTo>
                <a:close/>
              </a:path>
            </a:pathLst>
          </a:custGeom>
          <a:solidFill>
            <a:srgbClr val="006A96">
              <a:alpha val="352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7" name="Google Shape;67;p29"/>
          <p:cNvSpPr>
            <a:spLocks noGrp="1"/>
          </p:cNvSpPr>
          <p:nvPr>
            <p:ph type="pic" idx="2"/>
          </p:nvPr>
        </p:nvSpPr>
        <p:spPr>
          <a:xfrm>
            <a:off x="4573168" y="2"/>
            <a:ext cx="4570800" cy="5142000"/>
          </a:xfrm>
          <a:prstGeom prst="rect">
            <a:avLst/>
          </a:prstGeom>
          <a:noFill/>
          <a:ln>
            <a:noFill/>
          </a:ln>
        </p:spPr>
      </p:sp>
      <p:sp>
        <p:nvSpPr>
          <p:cNvPr id="68" name="Google Shape;68;p29"/>
          <p:cNvSpPr txBox="1">
            <a:spLocks noGrp="1"/>
          </p:cNvSpPr>
          <p:nvPr>
            <p:ph type="ctrTitle"/>
          </p:nvPr>
        </p:nvSpPr>
        <p:spPr>
          <a:xfrm>
            <a:off x="-86497" y="194620"/>
            <a:ext cx="4376700" cy="1179600"/>
          </a:xfrm>
          <a:prstGeom prst="rect">
            <a:avLst/>
          </a:prstGeom>
          <a:noFill/>
          <a:ln>
            <a:noFill/>
          </a:ln>
        </p:spPr>
        <p:txBody>
          <a:bodyPr spcFirstLastPara="1" wrap="square" lIns="457200" tIns="182875" rIns="182875" bIns="182875" anchor="ctr" anchorCtr="0">
            <a:noAutofit/>
          </a:bodyPr>
          <a:lstStyle>
            <a:lvl1pPr lvl="0" algn="l">
              <a:lnSpc>
                <a:spcPct val="93750"/>
              </a:lnSpc>
              <a:spcBef>
                <a:spcPts val="0"/>
              </a:spcBef>
              <a:spcAft>
                <a:spcPts val="0"/>
              </a:spcAft>
              <a:buClr>
                <a:srgbClr val="006A96"/>
              </a:buClr>
              <a:buSzPts val="2400"/>
              <a:buFont typeface="Calibri"/>
              <a:buNone/>
              <a:defRPr sz="2400" b="1">
                <a:solidFill>
                  <a:srgbClr val="006A9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9"/>
          <p:cNvSpPr txBox="1">
            <a:spLocks noGrp="1"/>
          </p:cNvSpPr>
          <p:nvPr>
            <p:ph type="body" idx="1"/>
          </p:nvPr>
        </p:nvSpPr>
        <p:spPr>
          <a:xfrm>
            <a:off x="365760" y="1504150"/>
            <a:ext cx="3924300" cy="34176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450"/>
              </a:spcBef>
              <a:spcAft>
                <a:spcPts val="0"/>
              </a:spcAft>
              <a:buClr>
                <a:srgbClr val="0C68AC"/>
              </a:buClr>
              <a:buSzPts val="1500"/>
              <a:buNone/>
              <a:defRPr sz="1500">
                <a:solidFill>
                  <a:srgbClr val="006A96"/>
                </a:solidFill>
              </a:defRPr>
            </a:lvl1pPr>
            <a:lvl2pPr marL="914400" lvl="1" indent="-228600" algn="l">
              <a:lnSpc>
                <a:spcPct val="90000"/>
              </a:lnSpc>
              <a:spcBef>
                <a:spcPts val="900"/>
              </a:spcBef>
              <a:spcAft>
                <a:spcPts val="0"/>
              </a:spcAft>
              <a:buClr>
                <a:srgbClr val="0C68AC"/>
              </a:buClr>
              <a:buSzPts val="1500"/>
              <a:buNone/>
              <a:defRPr sz="1500">
                <a:solidFill>
                  <a:srgbClr val="006A96"/>
                </a:solidFill>
              </a:defRPr>
            </a:lvl2pPr>
            <a:lvl3pPr marL="1371600" lvl="2" indent="-228600" algn="l">
              <a:lnSpc>
                <a:spcPct val="90000"/>
              </a:lnSpc>
              <a:spcBef>
                <a:spcPts val="900"/>
              </a:spcBef>
              <a:spcAft>
                <a:spcPts val="0"/>
              </a:spcAft>
              <a:buClr>
                <a:srgbClr val="0C68AC"/>
              </a:buClr>
              <a:buSzPts val="1500"/>
              <a:buNone/>
              <a:defRPr sz="1500">
                <a:solidFill>
                  <a:srgbClr val="006A96"/>
                </a:solidFill>
              </a:defRPr>
            </a:lvl3pPr>
            <a:lvl4pPr marL="1828800" lvl="3" indent="-228600" algn="l">
              <a:lnSpc>
                <a:spcPct val="90000"/>
              </a:lnSpc>
              <a:spcBef>
                <a:spcPts val="900"/>
              </a:spcBef>
              <a:spcAft>
                <a:spcPts val="0"/>
              </a:spcAft>
              <a:buClr>
                <a:srgbClr val="0C68AC"/>
              </a:buClr>
              <a:buSzPts val="1500"/>
              <a:buNone/>
              <a:defRPr sz="1500">
                <a:solidFill>
                  <a:srgbClr val="006A96"/>
                </a:solidFill>
              </a:defRPr>
            </a:lvl4pPr>
            <a:lvl5pPr marL="2286000" lvl="4" indent="-228600" algn="l">
              <a:lnSpc>
                <a:spcPct val="90000"/>
              </a:lnSpc>
              <a:spcBef>
                <a:spcPts val="900"/>
              </a:spcBef>
              <a:spcAft>
                <a:spcPts val="0"/>
              </a:spcAft>
              <a:buClr>
                <a:srgbClr val="0C68AC"/>
              </a:buClr>
              <a:buSzPts val="1500"/>
              <a:buNone/>
              <a:defRPr sz="1500">
                <a:solidFill>
                  <a:srgbClr val="006A96"/>
                </a:solidFill>
              </a:defRPr>
            </a:lvl5pPr>
            <a:lvl6pPr marL="2743200" lvl="5" indent="-342900" algn="l">
              <a:lnSpc>
                <a:spcPct val="100000"/>
              </a:lnSpc>
              <a:spcBef>
                <a:spcPts val="9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6_Section Slide">
  <p:cSld name="6_Section Slide">
    <p:bg>
      <p:bgPr>
        <a:solidFill>
          <a:srgbClr val="006A96"/>
        </a:solidFill>
        <a:effectLst/>
      </p:bgPr>
    </p:bg>
    <p:spTree>
      <p:nvGrpSpPr>
        <p:cNvPr id="1" name="Shape 70"/>
        <p:cNvGrpSpPr/>
        <p:nvPr/>
      </p:nvGrpSpPr>
      <p:grpSpPr>
        <a:xfrm>
          <a:off x="0" y="0"/>
          <a:ext cx="0" cy="0"/>
          <a:chOff x="0" y="0"/>
          <a:chExt cx="0" cy="0"/>
        </a:xfrm>
      </p:grpSpPr>
      <p:sp>
        <p:nvSpPr>
          <p:cNvPr id="71" name="Google Shape;71;p30"/>
          <p:cNvSpPr>
            <a:spLocks noGrp="1"/>
          </p:cNvSpPr>
          <p:nvPr>
            <p:ph type="pic" idx="2"/>
          </p:nvPr>
        </p:nvSpPr>
        <p:spPr>
          <a:xfrm>
            <a:off x="4573168" y="2"/>
            <a:ext cx="4570800" cy="5142000"/>
          </a:xfrm>
          <a:prstGeom prst="rect">
            <a:avLst/>
          </a:prstGeom>
          <a:noFill/>
          <a:ln>
            <a:noFill/>
          </a:ln>
        </p:spPr>
      </p:sp>
      <p:sp>
        <p:nvSpPr>
          <p:cNvPr id="72" name="Google Shape;72;p30"/>
          <p:cNvSpPr txBox="1">
            <a:spLocks noGrp="1"/>
          </p:cNvSpPr>
          <p:nvPr>
            <p:ph type="ctrTitle"/>
          </p:nvPr>
        </p:nvSpPr>
        <p:spPr>
          <a:xfrm>
            <a:off x="-86497" y="194620"/>
            <a:ext cx="4376700" cy="1179600"/>
          </a:xfrm>
          <a:prstGeom prst="rect">
            <a:avLst/>
          </a:prstGeom>
          <a:noFill/>
          <a:ln>
            <a:noFill/>
          </a:ln>
        </p:spPr>
        <p:txBody>
          <a:bodyPr spcFirstLastPara="1" wrap="square" lIns="457200" tIns="182875" rIns="182875" bIns="182875" anchor="ctr" anchorCtr="0">
            <a:noAutofit/>
          </a:bodyPr>
          <a:lstStyle>
            <a:lvl1pPr lvl="0" algn="l">
              <a:lnSpc>
                <a:spcPct val="93750"/>
              </a:lnSpc>
              <a:spcBef>
                <a:spcPts val="0"/>
              </a:spcBef>
              <a:spcAft>
                <a:spcPts val="0"/>
              </a:spcAft>
              <a:buClr>
                <a:schemeClr val="lt1"/>
              </a:buClr>
              <a:buSzPts val="2400"/>
              <a:buFont typeface="Calibri"/>
              <a:buNone/>
              <a:defRPr sz="24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0"/>
          <p:cNvSpPr txBox="1">
            <a:spLocks noGrp="1"/>
          </p:cNvSpPr>
          <p:nvPr>
            <p:ph type="body" idx="1"/>
          </p:nvPr>
        </p:nvSpPr>
        <p:spPr>
          <a:xfrm>
            <a:off x="365760" y="1504150"/>
            <a:ext cx="3924300" cy="3417600"/>
          </a:xfrm>
          <a:prstGeom prst="rect">
            <a:avLst/>
          </a:prstGeom>
          <a:noFill/>
          <a:ln>
            <a:noFill/>
          </a:ln>
        </p:spPr>
        <p:txBody>
          <a:bodyPr spcFirstLastPara="1" wrap="square" lIns="0" tIns="0" rIns="0" bIns="0" anchor="t" anchorCtr="0">
            <a:noAutofit/>
          </a:bodyPr>
          <a:lstStyle>
            <a:lvl1pPr marL="457200" lvl="0" indent="-323850" algn="l">
              <a:lnSpc>
                <a:spcPct val="90000"/>
              </a:lnSpc>
              <a:spcBef>
                <a:spcPts val="450"/>
              </a:spcBef>
              <a:spcAft>
                <a:spcPts val="0"/>
              </a:spcAft>
              <a:buClr>
                <a:schemeClr val="lt1"/>
              </a:buClr>
              <a:buSzPts val="1500"/>
              <a:buFont typeface="Arial"/>
              <a:buChar char="•"/>
              <a:defRPr sz="1500">
                <a:solidFill>
                  <a:schemeClr val="lt1"/>
                </a:solidFill>
              </a:defRPr>
            </a:lvl1pPr>
            <a:lvl2pPr marL="914400" lvl="1" indent="-323850" algn="l">
              <a:lnSpc>
                <a:spcPct val="90000"/>
              </a:lnSpc>
              <a:spcBef>
                <a:spcPts val="900"/>
              </a:spcBef>
              <a:spcAft>
                <a:spcPts val="0"/>
              </a:spcAft>
              <a:buClr>
                <a:schemeClr val="lt1"/>
              </a:buClr>
              <a:buSzPts val="1500"/>
              <a:buFont typeface="Arial"/>
              <a:buChar char="•"/>
              <a:defRPr sz="1500">
                <a:solidFill>
                  <a:schemeClr val="lt1"/>
                </a:solidFill>
              </a:defRPr>
            </a:lvl2pPr>
            <a:lvl3pPr marL="1371600" lvl="2" indent="-323850" algn="l">
              <a:lnSpc>
                <a:spcPct val="90000"/>
              </a:lnSpc>
              <a:spcBef>
                <a:spcPts val="900"/>
              </a:spcBef>
              <a:spcAft>
                <a:spcPts val="0"/>
              </a:spcAft>
              <a:buClr>
                <a:schemeClr val="lt1"/>
              </a:buClr>
              <a:buSzPts val="1500"/>
              <a:buFont typeface="Arial"/>
              <a:buChar char="•"/>
              <a:defRPr sz="1500">
                <a:solidFill>
                  <a:schemeClr val="lt1"/>
                </a:solidFill>
              </a:defRPr>
            </a:lvl3pPr>
            <a:lvl4pPr marL="1828800" lvl="3" indent="-323850" algn="l">
              <a:lnSpc>
                <a:spcPct val="90000"/>
              </a:lnSpc>
              <a:spcBef>
                <a:spcPts val="900"/>
              </a:spcBef>
              <a:spcAft>
                <a:spcPts val="0"/>
              </a:spcAft>
              <a:buClr>
                <a:schemeClr val="lt1"/>
              </a:buClr>
              <a:buSzPts val="1500"/>
              <a:buFont typeface="Arial"/>
              <a:buChar char="•"/>
              <a:defRPr sz="1500">
                <a:solidFill>
                  <a:schemeClr val="lt1"/>
                </a:solidFill>
              </a:defRPr>
            </a:lvl4pPr>
            <a:lvl5pPr marL="2286000" lvl="4" indent="-323850" algn="l">
              <a:lnSpc>
                <a:spcPct val="90000"/>
              </a:lnSpc>
              <a:spcBef>
                <a:spcPts val="900"/>
              </a:spcBef>
              <a:spcAft>
                <a:spcPts val="0"/>
              </a:spcAft>
              <a:buClr>
                <a:schemeClr val="lt1"/>
              </a:buClr>
              <a:buSzPts val="1500"/>
              <a:buFont typeface="Arial"/>
              <a:buChar char="•"/>
              <a:defRPr sz="1500">
                <a:solidFill>
                  <a:schemeClr val="lt1"/>
                </a:solidFill>
              </a:defRPr>
            </a:lvl5pPr>
            <a:lvl6pPr marL="2743200" lvl="5" indent="-342900" algn="l">
              <a:lnSpc>
                <a:spcPct val="100000"/>
              </a:lnSpc>
              <a:spcBef>
                <a:spcPts val="9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4" name="Google Shape;74;p30"/>
          <p:cNvSpPr/>
          <p:nvPr/>
        </p:nvSpPr>
        <p:spPr>
          <a:xfrm>
            <a:off x="-818985" y="641645"/>
            <a:ext cx="5722873" cy="5622606"/>
          </a:xfrm>
          <a:custGeom>
            <a:avLst/>
            <a:gdLst/>
            <a:ahLst/>
            <a:cxnLst/>
            <a:rect l="l" t="t" r="r" b="b"/>
            <a:pathLst>
              <a:path w="5899869" h="5796501" extrusionOk="0">
                <a:moveTo>
                  <a:pt x="4431664" y="3180611"/>
                </a:moveTo>
                <a:lnTo>
                  <a:pt x="5620384" y="4369332"/>
                </a:lnTo>
                <a:lnTo>
                  <a:pt x="5327337" y="4679355"/>
                </a:lnTo>
                <a:lnTo>
                  <a:pt x="2960212" y="4667965"/>
                </a:lnTo>
                <a:lnTo>
                  <a:pt x="4431664" y="3180611"/>
                </a:lnTo>
                <a:close/>
                <a:moveTo>
                  <a:pt x="1554481" y="282360"/>
                </a:moveTo>
                <a:lnTo>
                  <a:pt x="2743201" y="1471081"/>
                </a:lnTo>
                <a:lnTo>
                  <a:pt x="799106" y="3423126"/>
                </a:lnTo>
                <a:cubicBezTo>
                  <a:pt x="797781" y="2629321"/>
                  <a:pt x="796455" y="1835515"/>
                  <a:pt x="795130" y="1041710"/>
                </a:cubicBezTo>
                <a:lnTo>
                  <a:pt x="1554481" y="282360"/>
                </a:lnTo>
                <a:close/>
                <a:moveTo>
                  <a:pt x="4711149" y="0"/>
                </a:moveTo>
                <a:lnTo>
                  <a:pt x="5899869" y="1188721"/>
                </a:lnTo>
                <a:lnTo>
                  <a:pt x="1307990" y="5796501"/>
                </a:lnTo>
                <a:lnTo>
                  <a:pt x="0" y="4735002"/>
                </a:lnTo>
                <a:lnTo>
                  <a:pt x="4711149" y="0"/>
                </a:lnTo>
                <a:close/>
              </a:path>
            </a:pathLst>
          </a:custGeom>
          <a:solidFill>
            <a:srgbClr val="005783">
              <a:alpha val="2666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done">
  <p:cSld name="1_done">
    <p:bg>
      <p:bgPr>
        <a:solidFill>
          <a:schemeClr val="lt1"/>
        </a:solidFill>
        <a:effectLst/>
      </p:bgPr>
    </p:bg>
    <p:spTree>
      <p:nvGrpSpPr>
        <p:cNvPr id="1" name="Shape 75"/>
        <p:cNvGrpSpPr/>
        <p:nvPr/>
      </p:nvGrpSpPr>
      <p:grpSpPr>
        <a:xfrm>
          <a:off x="0" y="0"/>
          <a:ext cx="0" cy="0"/>
          <a:chOff x="0" y="0"/>
          <a:chExt cx="0" cy="0"/>
        </a:xfrm>
      </p:grpSpPr>
      <p:sp>
        <p:nvSpPr>
          <p:cNvPr id="76" name="Google Shape;76;p31"/>
          <p:cNvSpPr/>
          <p:nvPr/>
        </p:nvSpPr>
        <p:spPr>
          <a:xfrm>
            <a:off x="-818985" y="641645"/>
            <a:ext cx="5722873" cy="5622606"/>
          </a:xfrm>
          <a:custGeom>
            <a:avLst/>
            <a:gdLst/>
            <a:ahLst/>
            <a:cxnLst/>
            <a:rect l="l" t="t" r="r" b="b"/>
            <a:pathLst>
              <a:path w="5899869" h="5796501" extrusionOk="0">
                <a:moveTo>
                  <a:pt x="4431664" y="3180611"/>
                </a:moveTo>
                <a:lnTo>
                  <a:pt x="5620384" y="4369332"/>
                </a:lnTo>
                <a:lnTo>
                  <a:pt x="5327337" y="4679355"/>
                </a:lnTo>
                <a:lnTo>
                  <a:pt x="2960212" y="4667965"/>
                </a:lnTo>
                <a:lnTo>
                  <a:pt x="4431664" y="3180611"/>
                </a:lnTo>
                <a:close/>
                <a:moveTo>
                  <a:pt x="1554481" y="282360"/>
                </a:moveTo>
                <a:lnTo>
                  <a:pt x="2743201" y="1471081"/>
                </a:lnTo>
                <a:lnTo>
                  <a:pt x="799106" y="3423126"/>
                </a:lnTo>
                <a:cubicBezTo>
                  <a:pt x="797781" y="2629321"/>
                  <a:pt x="796455" y="1835515"/>
                  <a:pt x="795130" y="1041710"/>
                </a:cubicBezTo>
                <a:lnTo>
                  <a:pt x="1554481" y="282360"/>
                </a:lnTo>
                <a:close/>
                <a:moveTo>
                  <a:pt x="4711149" y="0"/>
                </a:moveTo>
                <a:lnTo>
                  <a:pt x="5899869" y="1188721"/>
                </a:lnTo>
                <a:lnTo>
                  <a:pt x="1307990" y="5796501"/>
                </a:lnTo>
                <a:lnTo>
                  <a:pt x="0" y="4735002"/>
                </a:lnTo>
                <a:lnTo>
                  <a:pt x="4711149" y="0"/>
                </a:lnTo>
                <a:close/>
              </a:path>
            </a:pathLst>
          </a:custGeom>
          <a:solidFill>
            <a:srgbClr val="006A96">
              <a:alpha val="352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7" name="Google Shape;77;p31"/>
          <p:cNvSpPr>
            <a:spLocks noGrp="1"/>
          </p:cNvSpPr>
          <p:nvPr>
            <p:ph type="pic" idx="2"/>
          </p:nvPr>
        </p:nvSpPr>
        <p:spPr>
          <a:xfrm>
            <a:off x="4573168" y="2"/>
            <a:ext cx="4570800" cy="5142000"/>
          </a:xfrm>
          <a:prstGeom prst="rect">
            <a:avLst/>
          </a:prstGeom>
          <a:noFill/>
          <a:ln>
            <a:noFill/>
          </a:ln>
        </p:spPr>
      </p:sp>
      <p:sp>
        <p:nvSpPr>
          <p:cNvPr id="78" name="Google Shape;78;p31"/>
          <p:cNvSpPr txBox="1">
            <a:spLocks noGrp="1"/>
          </p:cNvSpPr>
          <p:nvPr>
            <p:ph type="ctrTitle"/>
          </p:nvPr>
        </p:nvSpPr>
        <p:spPr>
          <a:xfrm>
            <a:off x="4893276" y="628650"/>
            <a:ext cx="1400400" cy="741300"/>
          </a:xfrm>
          <a:prstGeom prst="rect">
            <a:avLst/>
          </a:prstGeom>
          <a:solidFill>
            <a:srgbClr val="006A96">
              <a:alpha val="68627"/>
            </a:srgbClr>
          </a:solidFill>
          <a:ln>
            <a:noFill/>
          </a:ln>
        </p:spPr>
        <p:txBody>
          <a:bodyPr spcFirstLastPara="1" wrap="square" lIns="91425" tIns="182875" rIns="91425" bIns="182875" anchor="ctr" anchorCtr="0">
            <a:noAutofit/>
          </a:bodyPr>
          <a:lstStyle>
            <a:lvl1pPr lvl="0" algn="r">
              <a:lnSpc>
                <a:spcPct val="100000"/>
              </a:lnSpc>
              <a:spcBef>
                <a:spcPts val="0"/>
              </a:spcBef>
              <a:spcAft>
                <a:spcPts val="0"/>
              </a:spcAft>
              <a:buClr>
                <a:srgbClr val="FFFFFF"/>
              </a:buClr>
              <a:buSzPts val="4800"/>
              <a:buFont typeface="Calibri"/>
              <a:buNone/>
              <a:defRPr sz="4800"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1"/>
          <p:cNvSpPr txBox="1">
            <a:spLocks noGrp="1"/>
          </p:cNvSpPr>
          <p:nvPr>
            <p:ph type="body" idx="1"/>
          </p:nvPr>
        </p:nvSpPr>
        <p:spPr>
          <a:xfrm>
            <a:off x="365760" y="628650"/>
            <a:ext cx="3924300" cy="4293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450"/>
              </a:spcBef>
              <a:spcAft>
                <a:spcPts val="0"/>
              </a:spcAft>
              <a:buClr>
                <a:srgbClr val="0C68AC"/>
              </a:buClr>
              <a:buSzPts val="1500"/>
              <a:buNone/>
              <a:defRPr sz="1500">
                <a:solidFill>
                  <a:srgbClr val="006A96"/>
                </a:solidFill>
              </a:defRPr>
            </a:lvl1pPr>
            <a:lvl2pPr marL="914400" lvl="1" indent="-228600" algn="l">
              <a:lnSpc>
                <a:spcPct val="90000"/>
              </a:lnSpc>
              <a:spcBef>
                <a:spcPts val="900"/>
              </a:spcBef>
              <a:spcAft>
                <a:spcPts val="0"/>
              </a:spcAft>
              <a:buClr>
                <a:srgbClr val="0C68AC"/>
              </a:buClr>
              <a:buSzPts val="1500"/>
              <a:buNone/>
              <a:defRPr sz="1500">
                <a:solidFill>
                  <a:srgbClr val="006A96"/>
                </a:solidFill>
              </a:defRPr>
            </a:lvl2pPr>
            <a:lvl3pPr marL="1371600" lvl="2" indent="-228600" algn="l">
              <a:lnSpc>
                <a:spcPct val="90000"/>
              </a:lnSpc>
              <a:spcBef>
                <a:spcPts val="900"/>
              </a:spcBef>
              <a:spcAft>
                <a:spcPts val="0"/>
              </a:spcAft>
              <a:buClr>
                <a:srgbClr val="0C68AC"/>
              </a:buClr>
              <a:buSzPts val="1500"/>
              <a:buNone/>
              <a:defRPr sz="1500">
                <a:solidFill>
                  <a:srgbClr val="006A96"/>
                </a:solidFill>
              </a:defRPr>
            </a:lvl3pPr>
            <a:lvl4pPr marL="1828800" lvl="3" indent="-228600" algn="l">
              <a:lnSpc>
                <a:spcPct val="90000"/>
              </a:lnSpc>
              <a:spcBef>
                <a:spcPts val="900"/>
              </a:spcBef>
              <a:spcAft>
                <a:spcPts val="0"/>
              </a:spcAft>
              <a:buClr>
                <a:srgbClr val="0C68AC"/>
              </a:buClr>
              <a:buSzPts val="1500"/>
              <a:buNone/>
              <a:defRPr sz="1500">
                <a:solidFill>
                  <a:srgbClr val="006A96"/>
                </a:solidFill>
              </a:defRPr>
            </a:lvl4pPr>
            <a:lvl5pPr marL="2286000" lvl="4" indent="-228600" algn="l">
              <a:lnSpc>
                <a:spcPct val="90000"/>
              </a:lnSpc>
              <a:spcBef>
                <a:spcPts val="900"/>
              </a:spcBef>
              <a:spcAft>
                <a:spcPts val="0"/>
              </a:spcAft>
              <a:buClr>
                <a:srgbClr val="0C68AC"/>
              </a:buClr>
              <a:buSzPts val="1500"/>
              <a:buNone/>
              <a:defRPr sz="1500">
                <a:solidFill>
                  <a:srgbClr val="006A96"/>
                </a:solidFill>
              </a:defRPr>
            </a:lvl5pPr>
            <a:lvl6pPr marL="2743200" lvl="5" indent="-342900" algn="l">
              <a:lnSpc>
                <a:spcPct val="100000"/>
              </a:lnSpc>
              <a:spcBef>
                <a:spcPts val="9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0" name="Google Shape;80;p31"/>
          <p:cNvSpPr txBox="1">
            <a:spLocks noGrp="1"/>
          </p:cNvSpPr>
          <p:nvPr>
            <p:ph type="body" idx="3"/>
          </p:nvPr>
        </p:nvSpPr>
        <p:spPr>
          <a:xfrm>
            <a:off x="6294438" y="628650"/>
            <a:ext cx="2849700" cy="741300"/>
          </a:xfrm>
          <a:prstGeom prst="rect">
            <a:avLst/>
          </a:prstGeom>
          <a:solidFill>
            <a:srgbClr val="006A96">
              <a:alpha val="68627"/>
            </a:srgbClr>
          </a:solidFill>
          <a:ln>
            <a:noFill/>
          </a:ln>
        </p:spPr>
        <p:txBody>
          <a:bodyPr spcFirstLastPara="1" wrap="square" lIns="182875" tIns="0" rIns="0" bIns="0" anchor="ctr" anchorCtr="0">
            <a:normAutofit/>
          </a:bodyPr>
          <a:lstStyle>
            <a:lvl1pPr marL="457200" lvl="0" indent="-228600" algn="l">
              <a:lnSpc>
                <a:spcPct val="111111"/>
              </a:lnSpc>
              <a:spcBef>
                <a:spcPts val="0"/>
              </a:spcBef>
              <a:spcAft>
                <a:spcPts val="0"/>
              </a:spcAft>
              <a:buClr>
                <a:schemeClr val="lt1"/>
              </a:buClr>
              <a:buSzPts val="1800"/>
              <a:buNone/>
              <a:defRPr sz="1800">
                <a:solidFill>
                  <a:schemeClr val="lt1"/>
                </a:solidFill>
              </a:defRPr>
            </a:lvl1pPr>
            <a:lvl2pPr marL="914400" lvl="1" indent="-228600" algn="l">
              <a:lnSpc>
                <a:spcPct val="90000"/>
              </a:lnSpc>
              <a:spcBef>
                <a:spcPts val="450"/>
              </a:spcBef>
              <a:spcAft>
                <a:spcPts val="0"/>
              </a:spcAft>
              <a:buClr>
                <a:schemeClr val="lt1"/>
              </a:buClr>
              <a:buSzPts val="1500"/>
              <a:buNone/>
              <a:defRPr>
                <a:solidFill>
                  <a:schemeClr val="lt1"/>
                </a:solidFill>
              </a:defRPr>
            </a:lvl2pPr>
            <a:lvl3pPr marL="1371600" lvl="2" indent="-228600" algn="l">
              <a:lnSpc>
                <a:spcPct val="90000"/>
              </a:lnSpc>
              <a:spcBef>
                <a:spcPts val="900"/>
              </a:spcBef>
              <a:spcAft>
                <a:spcPts val="0"/>
              </a:spcAft>
              <a:buClr>
                <a:schemeClr val="lt1"/>
              </a:buClr>
              <a:buSzPts val="1500"/>
              <a:buNone/>
              <a:defRPr>
                <a:solidFill>
                  <a:schemeClr val="lt1"/>
                </a:solidFill>
              </a:defRPr>
            </a:lvl3pPr>
            <a:lvl4pPr marL="1828800" lvl="3" indent="-228600" algn="l">
              <a:lnSpc>
                <a:spcPct val="90000"/>
              </a:lnSpc>
              <a:spcBef>
                <a:spcPts val="900"/>
              </a:spcBef>
              <a:spcAft>
                <a:spcPts val="0"/>
              </a:spcAft>
              <a:buClr>
                <a:schemeClr val="lt1"/>
              </a:buClr>
              <a:buSzPts val="1500"/>
              <a:buNone/>
              <a:defRPr>
                <a:solidFill>
                  <a:schemeClr val="lt1"/>
                </a:solidFill>
              </a:defRPr>
            </a:lvl4pPr>
            <a:lvl5pPr marL="2286000" lvl="4" indent="-228600" algn="l">
              <a:lnSpc>
                <a:spcPct val="90000"/>
              </a:lnSpc>
              <a:spcBef>
                <a:spcPts val="900"/>
              </a:spcBef>
              <a:spcAft>
                <a:spcPts val="0"/>
              </a:spcAft>
              <a:buClr>
                <a:schemeClr val="lt1"/>
              </a:buClr>
              <a:buSzPts val="1500"/>
              <a:buNone/>
              <a:defRPr>
                <a:solidFill>
                  <a:schemeClr val="lt1"/>
                </a:solidFill>
              </a:defRPr>
            </a:lvl5pPr>
            <a:lvl6pPr marL="2743200" lvl="5" indent="-342900" algn="l">
              <a:lnSpc>
                <a:spcPct val="100000"/>
              </a:lnSpc>
              <a:spcBef>
                <a:spcPts val="9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7_Section Slide">
  <p:cSld name="7_Section Slide">
    <p:bg>
      <p:bgPr>
        <a:solidFill>
          <a:srgbClr val="006A96"/>
        </a:solidFill>
        <a:effectLst/>
      </p:bgPr>
    </p:bg>
    <p:spTree>
      <p:nvGrpSpPr>
        <p:cNvPr id="1" name="Shape 81"/>
        <p:cNvGrpSpPr/>
        <p:nvPr/>
      </p:nvGrpSpPr>
      <p:grpSpPr>
        <a:xfrm>
          <a:off x="0" y="0"/>
          <a:ext cx="0" cy="0"/>
          <a:chOff x="0" y="0"/>
          <a:chExt cx="0" cy="0"/>
        </a:xfrm>
      </p:grpSpPr>
      <p:sp>
        <p:nvSpPr>
          <p:cNvPr id="82" name="Google Shape;82;p32"/>
          <p:cNvSpPr/>
          <p:nvPr/>
        </p:nvSpPr>
        <p:spPr>
          <a:xfrm>
            <a:off x="-818985" y="641645"/>
            <a:ext cx="5722873" cy="5622606"/>
          </a:xfrm>
          <a:custGeom>
            <a:avLst/>
            <a:gdLst/>
            <a:ahLst/>
            <a:cxnLst/>
            <a:rect l="l" t="t" r="r" b="b"/>
            <a:pathLst>
              <a:path w="5899869" h="5796501" extrusionOk="0">
                <a:moveTo>
                  <a:pt x="4431664" y="3180611"/>
                </a:moveTo>
                <a:lnTo>
                  <a:pt x="5620384" y="4369332"/>
                </a:lnTo>
                <a:lnTo>
                  <a:pt x="5327337" y="4679355"/>
                </a:lnTo>
                <a:lnTo>
                  <a:pt x="2960212" y="4667965"/>
                </a:lnTo>
                <a:lnTo>
                  <a:pt x="4431664" y="3180611"/>
                </a:lnTo>
                <a:close/>
                <a:moveTo>
                  <a:pt x="1554481" y="282360"/>
                </a:moveTo>
                <a:lnTo>
                  <a:pt x="2743201" y="1471081"/>
                </a:lnTo>
                <a:lnTo>
                  <a:pt x="799106" y="3423126"/>
                </a:lnTo>
                <a:cubicBezTo>
                  <a:pt x="797781" y="2629321"/>
                  <a:pt x="796455" y="1835515"/>
                  <a:pt x="795130" y="1041710"/>
                </a:cubicBezTo>
                <a:lnTo>
                  <a:pt x="1554481" y="282360"/>
                </a:lnTo>
                <a:close/>
                <a:moveTo>
                  <a:pt x="4711149" y="0"/>
                </a:moveTo>
                <a:lnTo>
                  <a:pt x="5899869" y="1188721"/>
                </a:lnTo>
                <a:lnTo>
                  <a:pt x="1307990" y="5796501"/>
                </a:lnTo>
                <a:lnTo>
                  <a:pt x="0" y="4735002"/>
                </a:lnTo>
                <a:lnTo>
                  <a:pt x="4711149" y="0"/>
                </a:lnTo>
                <a:close/>
              </a:path>
            </a:pathLst>
          </a:custGeom>
          <a:solidFill>
            <a:srgbClr val="005783">
              <a:alpha val="2666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3" name="Google Shape;83;p32"/>
          <p:cNvSpPr txBox="1"/>
          <p:nvPr/>
        </p:nvSpPr>
        <p:spPr>
          <a:xfrm>
            <a:off x="6293708" y="3801762"/>
            <a:ext cx="2850300" cy="741300"/>
          </a:xfrm>
          <a:prstGeom prst="rect">
            <a:avLst/>
          </a:prstGeom>
          <a:solidFill>
            <a:srgbClr val="006A96">
              <a:alpha val="68627"/>
            </a:srgbClr>
          </a:solidFill>
          <a:ln>
            <a:noFill/>
          </a:ln>
        </p:spPr>
        <p:txBody>
          <a:bodyPr spcFirstLastPara="1" wrap="square" lIns="182875" tIns="182875" rIns="182875" bIns="182875" anchor="ctr" anchorCtr="0">
            <a:noAutofit/>
          </a:bodyPr>
          <a:lstStyle/>
          <a:p>
            <a:pPr marL="0" marR="0" lvl="0" indent="0" algn="l" rtl="0">
              <a:lnSpc>
                <a:spcPct val="111111"/>
              </a:lnSpc>
              <a:spcBef>
                <a:spcPts val="0"/>
              </a:spcBef>
              <a:spcAft>
                <a:spcPts val="0"/>
              </a:spcAft>
              <a:buClr>
                <a:schemeClr val="lt1"/>
              </a:buClr>
              <a:buSzPts val="1800"/>
              <a:buFont typeface="Calibri"/>
              <a:buNone/>
            </a:pPr>
            <a:r>
              <a:rPr lang="en" sz="1800" b="1" i="0" u="none" strike="noStrike" cap="none">
                <a:solidFill>
                  <a:schemeClr val="lt1"/>
                </a:solidFill>
                <a:latin typeface="Calibri"/>
                <a:ea typeface="Calibri"/>
                <a:cs typeface="Calibri"/>
                <a:sym typeface="Calibri"/>
              </a:rPr>
              <a:t>Title</a:t>
            </a:r>
            <a:endParaRPr sz="1400" b="0" i="0" u="none" strike="noStrike" cap="none">
              <a:solidFill>
                <a:srgbClr val="000000"/>
              </a:solidFill>
              <a:latin typeface="Arial"/>
              <a:ea typeface="Arial"/>
              <a:cs typeface="Arial"/>
              <a:sym typeface="Arial"/>
            </a:endParaRPr>
          </a:p>
          <a:p>
            <a:pPr marL="0" marR="0" lvl="0" indent="0" algn="l" rtl="0">
              <a:lnSpc>
                <a:spcPct val="111111"/>
              </a:lnSpc>
              <a:spcBef>
                <a:spcPts val="0"/>
              </a:spcBef>
              <a:spcAft>
                <a:spcPts val="0"/>
              </a:spcAft>
              <a:buClr>
                <a:schemeClr val="lt1"/>
              </a:buClr>
              <a:buSzPts val="1800"/>
              <a:buFont typeface="Calibri"/>
              <a:buNone/>
            </a:pPr>
            <a:r>
              <a:rPr lang="en" sz="1800" b="1" i="0" u="none" strike="noStrike" cap="none">
                <a:solidFill>
                  <a:schemeClr val="lt1"/>
                </a:solidFill>
                <a:latin typeface="Calibri"/>
                <a:ea typeface="Calibri"/>
                <a:cs typeface="Calibri"/>
                <a:sym typeface="Calibri"/>
              </a:rPr>
              <a:t>Title</a:t>
            </a:r>
            <a:endParaRPr sz="1400" b="0" i="0" u="none" strike="noStrike" cap="none">
              <a:solidFill>
                <a:srgbClr val="000000"/>
              </a:solidFill>
              <a:latin typeface="Arial"/>
              <a:ea typeface="Arial"/>
              <a:cs typeface="Arial"/>
              <a:sym typeface="Arial"/>
            </a:endParaRPr>
          </a:p>
        </p:txBody>
      </p:sp>
      <p:sp>
        <p:nvSpPr>
          <p:cNvPr id="84" name="Google Shape;84;p32"/>
          <p:cNvSpPr>
            <a:spLocks noGrp="1"/>
          </p:cNvSpPr>
          <p:nvPr>
            <p:ph type="pic" idx="2"/>
          </p:nvPr>
        </p:nvSpPr>
        <p:spPr>
          <a:xfrm>
            <a:off x="4573168" y="2"/>
            <a:ext cx="4570800" cy="5142000"/>
          </a:xfrm>
          <a:prstGeom prst="rect">
            <a:avLst/>
          </a:prstGeom>
          <a:noFill/>
          <a:ln>
            <a:noFill/>
          </a:ln>
        </p:spPr>
      </p:sp>
      <p:sp>
        <p:nvSpPr>
          <p:cNvPr id="85" name="Google Shape;85;p32"/>
          <p:cNvSpPr txBox="1">
            <a:spLocks noGrp="1"/>
          </p:cNvSpPr>
          <p:nvPr>
            <p:ph type="body" idx="1"/>
          </p:nvPr>
        </p:nvSpPr>
        <p:spPr>
          <a:xfrm>
            <a:off x="365760" y="628650"/>
            <a:ext cx="3924300" cy="4293000"/>
          </a:xfrm>
          <a:prstGeom prst="rect">
            <a:avLst/>
          </a:prstGeom>
          <a:noFill/>
          <a:ln>
            <a:noFill/>
          </a:ln>
        </p:spPr>
        <p:txBody>
          <a:bodyPr spcFirstLastPara="1" wrap="square" lIns="0" tIns="0" rIns="0" bIns="0" anchor="t" anchorCtr="0">
            <a:noAutofit/>
          </a:bodyPr>
          <a:lstStyle>
            <a:lvl1pPr marL="457200" lvl="0" indent="-323850" algn="l">
              <a:lnSpc>
                <a:spcPct val="90000"/>
              </a:lnSpc>
              <a:spcBef>
                <a:spcPts val="450"/>
              </a:spcBef>
              <a:spcAft>
                <a:spcPts val="0"/>
              </a:spcAft>
              <a:buClr>
                <a:schemeClr val="lt1"/>
              </a:buClr>
              <a:buSzPts val="1500"/>
              <a:buFont typeface="Arial"/>
              <a:buChar char="•"/>
              <a:defRPr sz="1500">
                <a:solidFill>
                  <a:schemeClr val="lt1"/>
                </a:solidFill>
              </a:defRPr>
            </a:lvl1pPr>
            <a:lvl2pPr marL="914400" lvl="1" indent="-323850" algn="l">
              <a:lnSpc>
                <a:spcPct val="90000"/>
              </a:lnSpc>
              <a:spcBef>
                <a:spcPts val="900"/>
              </a:spcBef>
              <a:spcAft>
                <a:spcPts val="0"/>
              </a:spcAft>
              <a:buClr>
                <a:schemeClr val="lt1"/>
              </a:buClr>
              <a:buSzPts val="1500"/>
              <a:buFont typeface="Arial"/>
              <a:buChar char="•"/>
              <a:defRPr sz="1500">
                <a:solidFill>
                  <a:schemeClr val="lt1"/>
                </a:solidFill>
              </a:defRPr>
            </a:lvl2pPr>
            <a:lvl3pPr marL="1371600" lvl="2" indent="-323850" algn="l">
              <a:lnSpc>
                <a:spcPct val="90000"/>
              </a:lnSpc>
              <a:spcBef>
                <a:spcPts val="900"/>
              </a:spcBef>
              <a:spcAft>
                <a:spcPts val="0"/>
              </a:spcAft>
              <a:buClr>
                <a:schemeClr val="lt1"/>
              </a:buClr>
              <a:buSzPts val="1500"/>
              <a:buFont typeface="Arial"/>
              <a:buChar char="•"/>
              <a:defRPr sz="1500">
                <a:solidFill>
                  <a:schemeClr val="lt1"/>
                </a:solidFill>
              </a:defRPr>
            </a:lvl3pPr>
            <a:lvl4pPr marL="1828800" lvl="3" indent="-323850" algn="l">
              <a:lnSpc>
                <a:spcPct val="90000"/>
              </a:lnSpc>
              <a:spcBef>
                <a:spcPts val="900"/>
              </a:spcBef>
              <a:spcAft>
                <a:spcPts val="0"/>
              </a:spcAft>
              <a:buClr>
                <a:schemeClr val="lt1"/>
              </a:buClr>
              <a:buSzPts val="1500"/>
              <a:buFont typeface="Arial"/>
              <a:buChar char="•"/>
              <a:defRPr sz="1500">
                <a:solidFill>
                  <a:schemeClr val="lt1"/>
                </a:solidFill>
              </a:defRPr>
            </a:lvl4pPr>
            <a:lvl5pPr marL="2286000" lvl="4" indent="-323850" algn="l">
              <a:lnSpc>
                <a:spcPct val="90000"/>
              </a:lnSpc>
              <a:spcBef>
                <a:spcPts val="900"/>
              </a:spcBef>
              <a:spcAft>
                <a:spcPts val="0"/>
              </a:spcAft>
              <a:buClr>
                <a:schemeClr val="lt1"/>
              </a:buClr>
              <a:buSzPts val="1500"/>
              <a:buFont typeface="Arial"/>
              <a:buChar char="•"/>
              <a:defRPr sz="1500">
                <a:solidFill>
                  <a:schemeClr val="lt1"/>
                </a:solidFill>
              </a:defRPr>
            </a:lvl5pPr>
            <a:lvl6pPr marL="2743200" lvl="5" indent="-342900" algn="l">
              <a:lnSpc>
                <a:spcPct val="100000"/>
              </a:lnSpc>
              <a:spcBef>
                <a:spcPts val="9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6" name="Google Shape;86;p32"/>
          <p:cNvSpPr txBox="1"/>
          <p:nvPr/>
        </p:nvSpPr>
        <p:spPr>
          <a:xfrm>
            <a:off x="4893276" y="628650"/>
            <a:ext cx="1400400" cy="741300"/>
          </a:xfrm>
          <a:prstGeom prst="rect">
            <a:avLst/>
          </a:prstGeom>
          <a:solidFill>
            <a:srgbClr val="006A96">
              <a:alpha val="68627"/>
            </a:srgbClr>
          </a:solidFill>
          <a:ln>
            <a:noFill/>
          </a:ln>
        </p:spPr>
        <p:txBody>
          <a:bodyPr spcFirstLastPara="1" wrap="square" lIns="91425" tIns="182875" rIns="91425" bIns="182875" anchor="ctr" anchorCtr="0">
            <a:noAutofit/>
          </a:bodyPr>
          <a:lstStyle/>
          <a:p>
            <a:pPr marL="0" marR="0" lvl="0" indent="0" algn="r" rtl="0">
              <a:lnSpc>
                <a:spcPct val="100000"/>
              </a:lnSpc>
              <a:spcBef>
                <a:spcPts val="0"/>
              </a:spcBef>
              <a:spcAft>
                <a:spcPts val="0"/>
              </a:spcAft>
              <a:buClr>
                <a:srgbClr val="FFFFFF"/>
              </a:buClr>
              <a:buSzPts val="4800"/>
              <a:buFont typeface="Calibri"/>
              <a:buNone/>
            </a:pPr>
            <a:r>
              <a:rPr lang="en" sz="4800" b="1" i="0" u="none" strike="noStrike" cap="none">
                <a:solidFill>
                  <a:srgbClr val="FFFFFF"/>
                </a:solidFill>
                <a:latin typeface="Calibri"/>
                <a:ea typeface="Calibri"/>
                <a:cs typeface="Calibri"/>
                <a:sym typeface="Calibri"/>
              </a:rPr>
              <a:t>####</a:t>
            </a:r>
            <a:endParaRPr sz="4800" b="1" i="0" u="none" strike="noStrike" cap="none">
              <a:solidFill>
                <a:srgbClr val="FFFFFF"/>
              </a:solidFill>
              <a:latin typeface="Calibri"/>
              <a:ea typeface="Calibri"/>
              <a:cs typeface="Calibri"/>
              <a:sym typeface="Calibri"/>
            </a:endParaRPr>
          </a:p>
        </p:txBody>
      </p:sp>
      <p:sp>
        <p:nvSpPr>
          <p:cNvPr id="87" name="Google Shape;87;p32"/>
          <p:cNvSpPr txBox="1"/>
          <p:nvPr/>
        </p:nvSpPr>
        <p:spPr>
          <a:xfrm>
            <a:off x="6293708" y="628650"/>
            <a:ext cx="2850300" cy="741300"/>
          </a:xfrm>
          <a:prstGeom prst="rect">
            <a:avLst/>
          </a:prstGeom>
          <a:solidFill>
            <a:srgbClr val="006A96">
              <a:alpha val="68627"/>
            </a:srgbClr>
          </a:solidFill>
          <a:ln>
            <a:noFill/>
          </a:ln>
        </p:spPr>
        <p:txBody>
          <a:bodyPr spcFirstLastPara="1" wrap="square" lIns="182875" tIns="182875" rIns="182875" bIns="182875" anchor="ctr" anchorCtr="0">
            <a:noAutofit/>
          </a:bodyPr>
          <a:lstStyle/>
          <a:p>
            <a:pPr marL="0" marR="0" lvl="0" indent="0" algn="l" rtl="0">
              <a:lnSpc>
                <a:spcPct val="111111"/>
              </a:lnSpc>
              <a:spcBef>
                <a:spcPts val="0"/>
              </a:spcBef>
              <a:spcAft>
                <a:spcPts val="0"/>
              </a:spcAft>
              <a:buClr>
                <a:schemeClr val="lt1"/>
              </a:buClr>
              <a:buSzPts val="1800"/>
              <a:buFont typeface="Calibri"/>
              <a:buNone/>
            </a:pPr>
            <a:r>
              <a:rPr lang="en" sz="1800" b="1" i="0" u="none" strike="noStrike" cap="none">
                <a:solidFill>
                  <a:schemeClr val="lt1"/>
                </a:solidFill>
                <a:latin typeface="Calibri"/>
                <a:ea typeface="Calibri"/>
                <a:cs typeface="Calibri"/>
                <a:sym typeface="Calibri"/>
              </a:rPr>
              <a:t>Title</a:t>
            </a:r>
            <a:endParaRPr sz="1400" b="0" i="0" u="none" strike="noStrike" cap="none">
              <a:solidFill>
                <a:srgbClr val="000000"/>
              </a:solidFill>
              <a:latin typeface="Arial"/>
              <a:ea typeface="Arial"/>
              <a:cs typeface="Arial"/>
              <a:sym typeface="Arial"/>
            </a:endParaRPr>
          </a:p>
          <a:p>
            <a:pPr marL="0" marR="0" lvl="0" indent="0" algn="l" rtl="0">
              <a:lnSpc>
                <a:spcPct val="111111"/>
              </a:lnSpc>
              <a:spcBef>
                <a:spcPts val="0"/>
              </a:spcBef>
              <a:spcAft>
                <a:spcPts val="0"/>
              </a:spcAft>
              <a:buClr>
                <a:schemeClr val="lt1"/>
              </a:buClr>
              <a:buSzPts val="1800"/>
              <a:buFont typeface="Calibri"/>
              <a:buNone/>
            </a:pPr>
            <a:r>
              <a:rPr lang="en" sz="1800" b="1" i="0" u="none" strike="noStrike" cap="none">
                <a:solidFill>
                  <a:schemeClr val="lt1"/>
                </a:solidFill>
                <a:latin typeface="Calibri"/>
                <a:ea typeface="Calibri"/>
                <a:cs typeface="Calibri"/>
                <a:sym typeface="Calibri"/>
              </a:rPr>
              <a:t>Title</a:t>
            </a:r>
            <a:endParaRPr sz="1400" b="0" i="0" u="none" strike="noStrike" cap="none">
              <a:solidFill>
                <a:srgbClr val="000000"/>
              </a:solidFill>
              <a:latin typeface="Arial"/>
              <a:ea typeface="Arial"/>
              <a:cs typeface="Arial"/>
              <a:sym typeface="Arial"/>
            </a:endParaRPr>
          </a:p>
        </p:txBody>
      </p:sp>
      <p:sp>
        <p:nvSpPr>
          <p:cNvPr id="88" name="Google Shape;88;p32"/>
          <p:cNvSpPr txBox="1"/>
          <p:nvPr/>
        </p:nvSpPr>
        <p:spPr>
          <a:xfrm>
            <a:off x="4893276" y="1679719"/>
            <a:ext cx="1400400" cy="741300"/>
          </a:xfrm>
          <a:prstGeom prst="rect">
            <a:avLst/>
          </a:prstGeom>
          <a:solidFill>
            <a:srgbClr val="006A96">
              <a:alpha val="68627"/>
            </a:srgbClr>
          </a:solidFill>
          <a:ln>
            <a:noFill/>
          </a:ln>
        </p:spPr>
        <p:txBody>
          <a:bodyPr spcFirstLastPara="1" wrap="square" lIns="91425" tIns="182875" rIns="91425" bIns="182875" anchor="ctr" anchorCtr="0">
            <a:noAutofit/>
          </a:bodyPr>
          <a:lstStyle/>
          <a:p>
            <a:pPr marL="0" marR="0" lvl="0" indent="0" algn="r" rtl="0">
              <a:lnSpc>
                <a:spcPct val="100000"/>
              </a:lnSpc>
              <a:spcBef>
                <a:spcPts val="0"/>
              </a:spcBef>
              <a:spcAft>
                <a:spcPts val="0"/>
              </a:spcAft>
              <a:buClr>
                <a:srgbClr val="FFFFFF"/>
              </a:buClr>
              <a:buSzPts val="4800"/>
              <a:buFont typeface="Calibri"/>
              <a:buNone/>
            </a:pPr>
            <a:r>
              <a:rPr lang="en" sz="4800" b="1" i="0" u="none" strike="noStrike" cap="none">
                <a:solidFill>
                  <a:srgbClr val="FFFFFF"/>
                </a:solidFill>
                <a:latin typeface="Calibri"/>
                <a:ea typeface="Calibri"/>
                <a:cs typeface="Calibri"/>
                <a:sym typeface="Calibri"/>
              </a:rPr>
              <a:t>####</a:t>
            </a:r>
            <a:endParaRPr sz="4800" b="1" i="0" u="none" strike="noStrike" cap="none">
              <a:solidFill>
                <a:srgbClr val="FFFFFF"/>
              </a:solidFill>
              <a:latin typeface="Calibri"/>
              <a:ea typeface="Calibri"/>
              <a:cs typeface="Calibri"/>
              <a:sym typeface="Calibri"/>
            </a:endParaRPr>
          </a:p>
        </p:txBody>
      </p:sp>
      <p:sp>
        <p:nvSpPr>
          <p:cNvPr id="89" name="Google Shape;89;p32"/>
          <p:cNvSpPr txBox="1"/>
          <p:nvPr/>
        </p:nvSpPr>
        <p:spPr>
          <a:xfrm>
            <a:off x="6293708" y="1679719"/>
            <a:ext cx="2850300" cy="741300"/>
          </a:xfrm>
          <a:prstGeom prst="rect">
            <a:avLst/>
          </a:prstGeom>
          <a:solidFill>
            <a:srgbClr val="006A96">
              <a:alpha val="68627"/>
            </a:srgbClr>
          </a:solidFill>
          <a:ln>
            <a:noFill/>
          </a:ln>
        </p:spPr>
        <p:txBody>
          <a:bodyPr spcFirstLastPara="1" wrap="square" lIns="182875" tIns="182875" rIns="182875" bIns="182875" anchor="ctr" anchorCtr="0">
            <a:noAutofit/>
          </a:bodyPr>
          <a:lstStyle/>
          <a:p>
            <a:pPr marL="0" marR="0" lvl="0" indent="0" algn="l" rtl="0">
              <a:lnSpc>
                <a:spcPct val="111111"/>
              </a:lnSpc>
              <a:spcBef>
                <a:spcPts val="0"/>
              </a:spcBef>
              <a:spcAft>
                <a:spcPts val="0"/>
              </a:spcAft>
              <a:buClr>
                <a:schemeClr val="lt1"/>
              </a:buClr>
              <a:buSzPts val="1800"/>
              <a:buFont typeface="Calibri"/>
              <a:buNone/>
            </a:pPr>
            <a:r>
              <a:rPr lang="en" sz="1800" b="1" i="0" u="none" strike="noStrike" cap="none">
                <a:solidFill>
                  <a:schemeClr val="lt1"/>
                </a:solidFill>
                <a:latin typeface="Calibri"/>
                <a:ea typeface="Calibri"/>
                <a:cs typeface="Calibri"/>
                <a:sym typeface="Calibri"/>
              </a:rPr>
              <a:t>Title</a:t>
            </a:r>
            <a:endParaRPr sz="1400" b="0" i="0" u="none" strike="noStrike" cap="none">
              <a:solidFill>
                <a:srgbClr val="000000"/>
              </a:solidFill>
              <a:latin typeface="Arial"/>
              <a:ea typeface="Arial"/>
              <a:cs typeface="Arial"/>
              <a:sym typeface="Arial"/>
            </a:endParaRPr>
          </a:p>
          <a:p>
            <a:pPr marL="0" marR="0" lvl="0" indent="0" algn="l" rtl="0">
              <a:lnSpc>
                <a:spcPct val="111111"/>
              </a:lnSpc>
              <a:spcBef>
                <a:spcPts val="0"/>
              </a:spcBef>
              <a:spcAft>
                <a:spcPts val="0"/>
              </a:spcAft>
              <a:buClr>
                <a:schemeClr val="lt1"/>
              </a:buClr>
              <a:buSzPts val="1800"/>
              <a:buFont typeface="Calibri"/>
              <a:buNone/>
            </a:pPr>
            <a:r>
              <a:rPr lang="en" sz="1800" b="1" i="0" u="none" strike="noStrike" cap="none">
                <a:solidFill>
                  <a:schemeClr val="lt1"/>
                </a:solidFill>
                <a:latin typeface="Calibri"/>
                <a:ea typeface="Calibri"/>
                <a:cs typeface="Calibri"/>
                <a:sym typeface="Calibri"/>
              </a:rPr>
              <a:t>Title</a:t>
            </a:r>
            <a:endParaRPr sz="1400" b="0" i="0" u="none" strike="noStrike" cap="none">
              <a:solidFill>
                <a:srgbClr val="000000"/>
              </a:solidFill>
              <a:latin typeface="Arial"/>
              <a:ea typeface="Arial"/>
              <a:cs typeface="Arial"/>
              <a:sym typeface="Arial"/>
            </a:endParaRPr>
          </a:p>
        </p:txBody>
      </p:sp>
      <p:sp>
        <p:nvSpPr>
          <p:cNvPr id="90" name="Google Shape;90;p32"/>
          <p:cNvSpPr txBox="1"/>
          <p:nvPr/>
        </p:nvSpPr>
        <p:spPr>
          <a:xfrm>
            <a:off x="4893276" y="2747319"/>
            <a:ext cx="1400400" cy="741300"/>
          </a:xfrm>
          <a:prstGeom prst="rect">
            <a:avLst/>
          </a:prstGeom>
          <a:solidFill>
            <a:srgbClr val="006A96">
              <a:alpha val="68627"/>
            </a:srgbClr>
          </a:solidFill>
          <a:ln>
            <a:noFill/>
          </a:ln>
        </p:spPr>
        <p:txBody>
          <a:bodyPr spcFirstLastPara="1" wrap="square" lIns="91425" tIns="182875" rIns="91425" bIns="182875" anchor="ctr" anchorCtr="0">
            <a:noAutofit/>
          </a:bodyPr>
          <a:lstStyle/>
          <a:p>
            <a:pPr marL="0" marR="0" lvl="0" indent="0" algn="r" rtl="0">
              <a:lnSpc>
                <a:spcPct val="100000"/>
              </a:lnSpc>
              <a:spcBef>
                <a:spcPts val="0"/>
              </a:spcBef>
              <a:spcAft>
                <a:spcPts val="0"/>
              </a:spcAft>
              <a:buClr>
                <a:srgbClr val="FFFFFF"/>
              </a:buClr>
              <a:buSzPts val="4800"/>
              <a:buFont typeface="Calibri"/>
              <a:buNone/>
            </a:pPr>
            <a:r>
              <a:rPr lang="en" sz="4800" b="1" i="0" u="none" strike="noStrike" cap="none">
                <a:solidFill>
                  <a:srgbClr val="FFFFFF"/>
                </a:solidFill>
                <a:latin typeface="Calibri"/>
                <a:ea typeface="Calibri"/>
                <a:cs typeface="Calibri"/>
                <a:sym typeface="Calibri"/>
              </a:rPr>
              <a:t>####</a:t>
            </a:r>
            <a:endParaRPr sz="4800" b="1" i="0" u="none" strike="noStrike" cap="none">
              <a:solidFill>
                <a:srgbClr val="FFFFFF"/>
              </a:solidFill>
              <a:latin typeface="Calibri"/>
              <a:ea typeface="Calibri"/>
              <a:cs typeface="Calibri"/>
              <a:sym typeface="Calibri"/>
            </a:endParaRPr>
          </a:p>
        </p:txBody>
      </p:sp>
      <p:sp>
        <p:nvSpPr>
          <p:cNvPr id="91" name="Google Shape;91;p32"/>
          <p:cNvSpPr txBox="1"/>
          <p:nvPr/>
        </p:nvSpPr>
        <p:spPr>
          <a:xfrm>
            <a:off x="6293708" y="2747319"/>
            <a:ext cx="2850300" cy="741300"/>
          </a:xfrm>
          <a:prstGeom prst="rect">
            <a:avLst/>
          </a:prstGeom>
          <a:solidFill>
            <a:srgbClr val="006A96">
              <a:alpha val="68627"/>
            </a:srgbClr>
          </a:solidFill>
          <a:ln>
            <a:noFill/>
          </a:ln>
        </p:spPr>
        <p:txBody>
          <a:bodyPr spcFirstLastPara="1" wrap="square" lIns="182875" tIns="182875" rIns="182875" bIns="182875" anchor="ctr" anchorCtr="0">
            <a:noAutofit/>
          </a:bodyPr>
          <a:lstStyle/>
          <a:p>
            <a:pPr marL="0" marR="0" lvl="0" indent="0" algn="l" rtl="0">
              <a:lnSpc>
                <a:spcPct val="111111"/>
              </a:lnSpc>
              <a:spcBef>
                <a:spcPts val="0"/>
              </a:spcBef>
              <a:spcAft>
                <a:spcPts val="0"/>
              </a:spcAft>
              <a:buClr>
                <a:schemeClr val="lt1"/>
              </a:buClr>
              <a:buSzPts val="1800"/>
              <a:buFont typeface="Calibri"/>
              <a:buNone/>
            </a:pPr>
            <a:r>
              <a:rPr lang="en" sz="1800" b="1" i="0" u="none" strike="noStrike" cap="none">
                <a:solidFill>
                  <a:schemeClr val="lt1"/>
                </a:solidFill>
                <a:latin typeface="Calibri"/>
                <a:ea typeface="Calibri"/>
                <a:cs typeface="Calibri"/>
                <a:sym typeface="Calibri"/>
              </a:rPr>
              <a:t>Title</a:t>
            </a:r>
            <a:endParaRPr sz="1400" b="0" i="0" u="none" strike="noStrike" cap="none">
              <a:solidFill>
                <a:srgbClr val="000000"/>
              </a:solidFill>
              <a:latin typeface="Arial"/>
              <a:ea typeface="Arial"/>
              <a:cs typeface="Arial"/>
              <a:sym typeface="Arial"/>
            </a:endParaRPr>
          </a:p>
          <a:p>
            <a:pPr marL="0" marR="0" lvl="0" indent="0" algn="l" rtl="0">
              <a:lnSpc>
                <a:spcPct val="111111"/>
              </a:lnSpc>
              <a:spcBef>
                <a:spcPts val="0"/>
              </a:spcBef>
              <a:spcAft>
                <a:spcPts val="0"/>
              </a:spcAft>
              <a:buClr>
                <a:schemeClr val="lt1"/>
              </a:buClr>
              <a:buSzPts val="1800"/>
              <a:buFont typeface="Calibri"/>
              <a:buNone/>
            </a:pPr>
            <a:r>
              <a:rPr lang="en" sz="1800" b="1" i="0" u="none" strike="noStrike" cap="none">
                <a:solidFill>
                  <a:schemeClr val="lt1"/>
                </a:solidFill>
                <a:latin typeface="Calibri"/>
                <a:ea typeface="Calibri"/>
                <a:cs typeface="Calibri"/>
                <a:sym typeface="Calibri"/>
              </a:rPr>
              <a:t>Title</a:t>
            </a:r>
            <a:endParaRPr sz="1400" b="0" i="0" u="none" strike="noStrike" cap="none">
              <a:solidFill>
                <a:srgbClr val="000000"/>
              </a:solidFill>
              <a:latin typeface="Arial"/>
              <a:ea typeface="Arial"/>
              <a:cs typeface="Arial"/>
              <a:sym typeface="Arial"/>
            </a:endParaRPr>
          </a:p>
        </p:txBody>
      </p:sp>
      <p:sp>
        <p:nvSpPr>
          <p:cNvPr id="92" name="Google Shape;92;p32"/>
          <p:cNvSpPr txBox="1"/>
          <p:nvPr/>
        </p:nvSpPr>
        <p:spPr>
          <a:xfrm>
            <a:off x="4893276" y="3801762"/>
            <a:ext cx="1400400" cy="741300"/>
          </a:xfrm>
          <a:prstGeom prst="rect">
            <a:avLst/>
          </a:prstGeom>
          <a:solidFill>
            <a:srgbClr val="006A96">
              <a:alpha val="68627"/>
            </a:srgbClr>
          </a:solidFill>
          <a:ln>
            <a:noFill/>
          </a:ln>
        </p:spPr>
        <p:txBody>
          <a:bodyPr spcFirstLastPara="1" wrap="square" lIns="91425" tIns="182875" rIns="91425" bIns="182875" anchor="ctr" anchorCtr="0">
            <a:noAutofit/>
          </a:bodyPr>
          <a:lstStyle/>
          <a:p>
            <a:pPr marL="0" marR="0" lvl="0" indent="0" algn="r" rtl="0">
              <a:lnSpc>
                <a:spcPct val="100000"/>
              </a:lnSpc>
              <a:spcBef>
                <a:spcPts val="0"/>
              </a:spcBef>
              <a:spcAft>
                <a:spcPts val="0"/>
              </a:spcAft>
              <a:buClr>
                <a:srgbClr val="FFFFFF"/>
              </a:buClr>
              <a:buSzPts val="4800"/>
              <a:buFont typeface="Calibri"/>
              <a:buNone/>
            </a:pPr>
            <a:r>
              <a:rPr lang="en" sz="4800" b="1" i="0" u="none" strike="noStrike" cap="none">
                <a:solidFill>
                  <a:srgbClr val="FFFFFF"/>
                </a:solidFill>
                <a:latin typeface="Calibri"/>
                <a:ea typeface="Calibri"/>
                <a:cs typeface="Calibri"/>
                <a:sym typeface="Calibri"/>
              </a:rPr>
              <a:t>####</a:t>
            </a:r>
            <a:endParaRPr sz="4800" b="1" i="0" u="none" strike="noStrike" cap="none">
              <a:solidFill>
                <a:srgbClr val="FFFFFF"/>
              </a:solidFill>
              <a:latin typeface="Calibri"/>
              <a:ea typeface="Calibri"/>
              <a:cs typeface="Calibri"/>
              <a:sym typeface="Calibri"/>
            </a:endParaRPr>
          </a:p>
        </p:txBody>
      </p:sp>
      <p:sp>
        <p:nvSpPr>
          <p:cNvPr id="93" name="Google Shape;93;p32"/>
          <p:cNvSpPr txBox="1"/>
          <p:nvPr/>
        </p:nvSpPr>
        <p:spPr>
          <a:xfrm>
            <a:off x="6293708" y="3801762"/>
            <a:ext cx="2850300" cy="741300"/>
          </a:xfrm>
          <a:prstGeom prst="rect">
            <a:avLst/>
          </a:prstGeom>
          <a:solidFill>
            <a:srgbClr val="006A96">
              <a:alpha val="68627"/>
            </a:srgbClr>
          </a:solidFill>
          <a:ln>
            <a:noFill/>
          </a:ln>
        </p:spPr>
        <p:txBody>
          <a:bodyPr spcFirstLastPara="1" wrap="square" lIns="182875" tIns="182875" rIns="182875" bIns="182875" anchor="ctr" anchorCtr="0">
            <a:noAutofit/>
          </a:bodyPr>
          <a:lstStyle/>
          <a:p>
            <a:pPr marL="0" marR="0" lvl="0" indent="0" algn="l" rtl="0">
              <a:lnSpc>
                <a:spcPct val="111111"/>
              </a:lnSpc>
              <a:spcBef>
                <a:spcPts val="0"/>
              </a:spcBef>
              <a:spcAft>
                <a:spcPts val="0"/>
              </a:spcAft>
              <a:buClr>
                <a:schemeClr val="lt1"/>
              </a:buClr>
              <a:buSzPts val="1800"/>
              <a:buFont typeface="Calibri"/>
              <a:buNone/>
            </a:pPr>
            <a:r>
              <a:rPr lang="en" sz="1800" b="1" i="0" u="none" strike="noStrike" cap="none">
                <a:solidFill>
                  <a:schemeClr val="lt1"/>
                </a:solidFill>
                <a:latin typeface="Calibri"/>
                <a:ea typeface="Calibri"/>
                <a:cs typeface="Calibri"/>
                <a:sym typeface="Calibri"/>
              </a:rPr>
              <a:t>Title</a:t>
            </a:r>
            <a:endParaRPr sz="1400" b="0" i="0" u="none" strike="noStrike" cap="none">
              <a:solidFill>
                <a:srgbClr val="000000"/>
              </a:solidFill>
              <a:latin typeface="Arial"/>
              <a:ea typeface="Arial"/>
              <a:cs typeface="Arial"/>
              <a:sym typeface="Arial"/>
            </a:endParaRPr>
          </a:p>
          <a:p>
            <a:pPr marL="0" marR="0" lvl="0" indent="0" algn="l" rtl="0">
              <a:lnSpc>
                <a:spcPct val="111111"/>
              </a:lnSpc>
              <a:spcBef>
                <a:spcPts val="0"/>
              </a:spcBef>
              <a:spcAft>
                <a:spcPts val="0"/>
              </a:spcAft>
              <a:buClr>
                <a:schemeClr val="lt1"/>
              </a:buClr>
              <a:buSzPts val="1800"/>
              <a:buFont typeface="Calibri"/>
              <a:buNone/>
            </a:pPr>
            <a:r>
              <a:rPr lang="en" sz="1800" b="1" i="0" u="none" strike="noStrike" cap="none">
                <a:solidFill>
                  <a:schemeClr val="lt1"/>
                </a:solidFill>
                <a:latin typeface="Calibri"/>
                <a:ea typeface="Calibri"/>
                <a:cs typeface="Calibri"/>
                <a:sym typeface="Calibri"/>
              </a:rPr>
              <a:t>Title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itle+Content+PhotoLeft">
  <p:cSld name="2_Title+Content+PhotoLeft">
    <p:bg>
      <p:bgPr>
        <a:solidFill>
          <a:srgbClr val="006A96"/>
        </a:solidFill>
        <a:effectLst/>
      </p:bgPr>
    </p:bg>
    <p:spTree>
      <p:nvGrpSpPr>
        <p:cNvPr id="1" name="Shape 94"/>
        <p:cNvGrpSpPr/>
        <p:nvPr/>
      </p:nvGrpSpPr>
      <p:grpSpPr>
        <a:xfrm>
          <a:off x="0" y="0"/>
          <a:ext cx="0" cy="0"/>
          <a:chOff x="0" y="0"/>
          <a:chExt cx="0" cy="0"/>
        </a:xfrm>
      </p:grpSpPr>
      <p:sp>
        <p:nvSpPr>
          <p:cNvPr id="95" name="Google Shape;95;p33"/>
          <p:cNvSpPr/>
          <p:nvPr/>
        </p:nvSpPr>
        <p:spPr>
          <a:xfrm>
            <a:off x="-818985" y="641645"/>
            <a:ext cx="5722873" cy="5622606"/>
          </a:xfrm>
          <a:custGeom>
            <a:avLst/>
            <a:gdLst/>
            <a:ahLst/>
            <a:cxnLst/>
            <a:rect l="l" t="t" r="r" b="b"/>
            <a:pathLst>
              <a:path w="5899869" h="5796501" extrusionOk="0">
                <a:moveTo>
                  <a:pt x="4431664" y="3180611"/>
                </a:moveTo>
                <a:lnTo>
                  <a:pt x="5620384" y="4369332"/>
                </a:lnTo>
                <a:lnTo>
                  <a:pt x="5327337" y="4679355"/>
                </a:lnTo>
                <a:lnTo>
                  <a:pt x="2960212" y="4667965"/>
                </a:lnTo>
                <a:lnTo>
                  <a:pt x="4431664" y="3180611"/>
                </a:lnTo>
                <a:close/>
                <a:moveTo>
                  <a:pt x="1554481" y="282360"/>
                </a:moveTo>
                <a:lnTo>
                  <a:pt x="2743201" y="1471081"/>
                </a:lnTo>
                <a:lnTo>
                  <a:pt x="799106" y="3423126"/>
                </a:lnTo>
                <a:cubicBezTo>
                  <a:pt x="797781" y="2629321"/>
                  <a:pt x="796455" y="1835515"/>
                  <a:pt x="795130" y="1041710"/>
                </a:cubicBezTo>
                <a:lnTo>
                  <a:pt x="1554481" y="282360"/>
                </a:lnTo>
                <a:close/>
                <a:moveTo>
                  <a:pt x="4711149" y="0"/>
                </a:moveTo>
                <a:lnTo>
                  <a:pt x="5899869" y="1188721"/>
                </a:lnTo>
                <a:lnTo>
                  <a:pt x="1307990" y="5796501"/>
                </a:lnTo>
                <a:lnTo>
                  <a:pt x="0" y="4735002"/>
                </a:lnTo>
                <a:lnTo>
                  <a:pt x="4711149" y="0"/>
                </a:lnTo>
                <a:close/>
              </a:path>
            </a:pathLst>
          </a:custGeom>
          <a:solidFill>
            <a:srgbClr val="005783">
              <a:alpha val="2666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6" name="Google Shape;96;p33"/>
          <p:cNvSpPr>
            <a:spLocks noGrp="1"/>
          </p:cNvSpPr>
          <p:nvPr>
            <p:ph type="pic" idx="2"/>
          </p:nvPr>
        </p:nvSpPr>
        <p:spPr>
          <a:xfrm>
            <a:off x="317500" y="1014293"/>
            <a:ext cx="4761000" cy="3872700"/>
          </a:xfrm>
          <a:prstGeom prst="rect">
            <a:avLst/>
          </a:prstGeom>
          <a:noFill/>
          <a:ln>
            <a:noFill/>
          </a:ln>
        </p:spPr>
      </p:sp>
      <p:sp>
        <p:nvSpPr>
          <p:cNvPr id="97" name="Google Shape;97;p33"/>
          <p:cNvSpPr txBox="1">
            <a:spLocks noGrp="1"/>
          </p:cNvSpPr>
          <p:nvPr>
            <p:ph type="ctrTitle"/>
          </p:nvPr>
        </p:nvSpPr>
        <p:spPr>
          <a:xfrm>
            <a:off x="-123568" y="188158"/>
            <a:ext cx="9006000" cy="609000"/>
          </a:xfrm>
          <a:prstGeom prst="rect">
            <a:avLst/>
          </a:prstGeom>
          <a:solidFill>
            <a:schemeClr val="lt1"/>
          </a:solidFill>
          <a:ln>
            <a:noFill/>
          </a:ln>
        </p:spPr>
        <p:txBody>
          <a:bodyPr spcFirstLastPara="1" wrap="square" lIns="457200" tIns="0" rIns="0" bIns="0" anchor="ctr" anchorCtr="0">
            <a:noAutofit/>
          </a:bodyPr>
          <a:lstStyle>
            <a:lvl1pPr lvl="0" algn="l">
              <a:lnSpc>
                <a:spcPct val="86666"/>
              </a:lnSpc>
              <a:spcBef>
                <a:spcPts val="0"/>
              </a:spcBef>
              <a:spcAft>
                <a:spcPts val="0"/>
              </a:spcAft>
              <a:buClr>
                <a:srgbClr val="006C92"/>
              </a:buClr>
              <a:buSzPts val="2250"/>
              <a:buFont typeface="Calibri"/>
              <a:buNone/>
              <a:defRPr sz="2250" b="1" cap="none">
                <a:solidFill>
                  <a:srgbClr val="006C9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33"/>
          <p:cNvSpPr txBox="1">
            <a:spLocks noGrp="1"/>
          </p:cNvSpPr>
          <p:nvPr>
            <p:ph type="body" idx="1"/>
          </p:nvPr>
        </p:nvSpPr>
        <p:spPr>
          <a:xfrm>
            <a:off x="5293894" y="1014293"/>
            <a:ext cx="3588300" cy="3872700"/>
          </a:xfrm>
          <a:prstGeom prst="rect">
            <a:avLst/>
          </a:prstGeom>
          <a:noFill/>
          <a:ln>
            <a:noFill/>
          </a:ln>
        </p:spPr>
        <p:txBody>
          <a:bodyPr spcFirstLastPara="1" wrap="square" lIns="0" tIns="0" rIns="0" bIns="0" anchor="t" anchorCtr="0">
            <a:noAutofit/>
          </a:bodyPr>
          <a:lstStyle>
            <a:lvl1pPr marL="457200" lvl="0" indent="-323850" algn="l">
              <a:lnSpc>
                <a:spcPct val="90000"/>
              </a:lnSpc>
              <a:spcBef>
                <a:spcPts val="450"/>
              </a:spcBef>
              <a:spcAft>
                <a:spcPts val="0"/>
              </a:spcAft>
              <a:buClr>
                <a:schemeClr val="lt1"/>
              </a:buClr>
              <a:buSzPts val="1500"/>
              <a:buFont typeface="Arial"/>
              <a:buChar char="•"/>
              <a:defRPr sz="1500">
                <a:solidFill>
                  <a:schemeClr val="lt1"/>
                </a:solidFill>
              </a:defRPr>
            </a:lvl1pPr>
            <a:lvl2pPr marL="914400" lvl="1" indent="-323850" algn="l">
              <a:lnSpc>
                <a:spcPct val="90000"/>
              </a:lnSpc>
              <a:spcBef>
                <a:spcPts val="900"/>
              </a:spcBef>
              <a:spcAft>
                <a:spcPts val="0"/>
              </a:spcAft>
              <a:buClr>
                <a:schemeClr val="lt1"/>
              </a:buClr>
              <a:buSzPts val="1500"/>
              <a:buFont typeface="Arial"/>
              <a:buChar char="•"/>
              <a:defRPr sz="1500">
                <a:solidFill>
                  <a:schemeClr val="lt1"/>
                </a:solidFill>
              </a:defRPr>
            </a:lvl2pPr>
            <a:lvl3pPr marL="1371600" lvl="2" indent="-323850" algn="l">
              <a:lnSpc>
                <a:spcPct val="90000"/>
              </a:lnSpc>
              <a:spcBef>
                <a:spcPts val="900"/>
              </a:spcBef>
              <a:spcAft>
                <a:spcPts val="0"/>
              </a:spcAft>
              <a:buClr>
                <a:schemeClr val="lt1"/>
              </a:buClr>
              <a:buSzPts val="1500"/>
              <a:buFont typeface="Arial"/>
              <a:buChar char="•"/>
              <a:defRPr sz="1500">
                <a:solidFill>
                  <a:schemeClr val="lt1"/>
                </a:solidFill>
              </a:defRPr>
            </a:lvl3pPr>
            <a:lvl4pPr marL="1828800" lvl="3" indent="-323850" algn="l">
              <a:lnSpc>
                <a:spcPct val="90000"/>
              </a:lnSpc>
              <a:spcBef>
                <a:spcPts val="900"/>
              </a:spcBef>
              <a:spcAft>
                <a:spcPts val="0"/>
              </a:spcAft>
              <a:buClr>
                <a:schemeClr val="lt1"/>
              </a:buClr>
              <a:buSzPts val="1500"/>
              <a:buFont typeface="Arial"/>
              <a:buChar char="•"/>
              <a:defRPr sz="1500">
                <a:solidFill>
                  <a:schemeClr val="lt1"/>
                </a:solidFill>
              </a:defRPr>
            </a:lvl4pPr>
            <a:lvl5pPr marL="2286000" lvl="4" indent="-323850" algn="l">
              <a:lnSpc>
                <a:spcPct val="90000"/>
              </a:lnSpc>
              <a:spcBef>
                <a:spcPts val="900"/>
              </a:spcBef>
              <a:spcAft>
                <a:spcPts val="0"/>
              </a:spcAft>
              <a:buClr>
                <a:schemeClr val="lt1"/>
              </a:buClr>
              <a:buSzPts val="1500"/>
              <a:buFont typeface="Arial"/>
              <a:buChar char="•"/>
              <a:defRPr sz="1500">
                <a:solidFill>
                  <a:schemeClr val="lt1"/>
                </a:solidFill>
              </a:defRPr>
            </a:lvl5pPr>
            <a:lvl6pPr marL="2743200" lvl="5" indent="-342900" algn="l">
              <a:lnSpc>
                <a:spcPct val="100000"/>
              </a:lnSpc>
              <a:spcBef>
                <a:spcPts val="9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_Title+Content+PhotoLeft">
  <p:cSld name="5_Title+Content+PhotoLeft">
    <p:bg>
      <p:bgPr>
        <a:solidFill>
          <a:srgbClr val="006A96"/>
        </a:solidFill>
        <a:effectLst/>
      </p:bgPr>
    </p:bg>
    <p:spTree>
      <p:nvGrpSpPr>
        <p:cNvPr id="1" name="Shape 99"/>
        <p:cNvGrpSpPr/>
        <p:nvPr/>
      </p:nvGrpSpPr>
      <p:grpSpPr>
        <a:xfrm>
          <a:off x="0" y="0"/>
          <a:ext cx="0" cy="0"/>
          <a:chOff x="0" y="0"/>
          <a:chExt cx="0" cy="0"/>
        </a:xfrm>
      </p:grpSpPr>
      <p:sp>
        <p:nvSpPr>
          <p:cNvPr id="100" name="Google Shape;100;p34"/>
          <p:cNvSpPr/>
          <p:nvPr/>
        </p:nvSpPr>
        <p:spPr>
          <a:xfrm>
            <a:off x="-818985" y="641645"/>
            <a:ext cx="5722873" cy="5622606"/>
          </a:xfrm>
          <a:custGeom>
            <a:avLst/>
            <a:gdLst/>
            <a:ahLst/>
            <a:cxnLst/>
            <a:rect l="l" t="t" r="r" b="b"/>
            <a:pathLst>
              <a:path w="5899869" h="5796501" extrusionOk="0">
                <a:moveTo>
                  <a:pt x="4431664" y="3180611"/>
                </a:moveTo>
                <a:lnTo>
                  <a:pt x="5620384" y="4369332"/>
                </a:lnTo>
                <a:lnTo>
                  <a:pt x="5327337" y="4679355"/>
                </a:lnTo>
                <a:lnTo>
                  <a:pt x="2960212" y="4667965"/>
                </a:lnTo>
                <a:lnTo>
                  <a:pt x="4431664" y="3180611"/>
                </a:lnTo>
                <a:close/>
                <a:moveTo>
                  <a:pt x="1554481" y="282360"/>
                </a:moveTo>
                <a:lnTo>
                  <a:pt x="2743201" y="1471081"/>
                </a:lnTo>
                <a:lnTo>
                  <a:pt x="799106" y="3423126"/>
                </a:lnTo>
                <a:cubicBezTo>
                  <a:pt x="797781" y="2629321"/>
                  <a:pt x="796455" y="1835515"/>
                  <a:pt x="795130" y="1041710"/>
                </a:cubicBezTo>
                <a:lnTo>
                  <a:pt x="1554481" y="282360"/>
                </a:lnTo>
                <a:close/>
                <a:moveTo>
                  <a:pt x="4711149" y="0"/>
                </a:moveTo>
                <a:lnTo>
                  <a:pt x="5899869" y="1188721"/>
                </a:lnTo>
                <a:lnTo>
                  <a:pt x="1307990" y="5796501"/>
                </a:lnTo>
                <a:lnTo>
                  <a:pt x="0" y="4735002"/>
                </a:lnTo>
                <a:lnTo>
                  <a:pt x="4711149" y="0"/>
                </a:lnTo>
                <a:close/>
              </a:path>
            </a:pathLst>
          </a:custGeom>
          <a:solidFill>
            <a:srgbClr val="005783">
              <a:alpha val="2666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1" name="Google Shape;101;p34"/>
          <p:cNvSpPr txBox="1">
            <a:spLocks noGrp="1"/>
          </p:cNvSpPr>
          <p:nvPr>
            <p:ph type="ctrTitle"/>
          </p:nvPr>
        </p:nvSpPr>
        <p:spPr>
          <a:xfrm>
            <a:off x="-123568" y="188158"/>
            <a:ext cx="9006000" cy="609000"/>
          </a:xfrm>
          <a:prstGeom prst="rect">
            <a:avLst/>
          </a:prstGeom>
          <a:solidFill>
            <a:schemeClr val="lt1"/>
          </a:solidFill>
          <a:ln>
            <a:noFill/>
          </a:ln>
        </p:spPr>
        <p:txBody>
          <a:bodyPr spcFirstLastPara="1" wrap="square" lIns="457200" tIns="0" rIns="0" bIns="0" anchor="ctr" anchorCtr="0">
            <a:noAutofit/>
          </a:bodyPr>
          <a:lstStyle>
            <a:lvl1pPr lvl="0" algn="l">
              <a:lnSpc>
                <a:spcPct val="86666"/>
              </a:lnSpc>
              <a:spcBef>
                <a:spcPts val="0"/>
              </a:spcBef>
              <a:spcAft>
                <a:spcPts val="0"/>
              </a:spcAft>
              <a:buClr>
                <a:srgbClr val="006C92"/>
              </a:buClr>
              <a:buSzPts val="2250"/>
              <a:buFont typeface="Calibri"/>
              <a:buNone/>
              <a:defRPr sz="2250" b="1" cap="none">
                <a:solidFill>
                  <a:srgbClr val="006C9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34"/>
          <p:cNvSpPr txBox="1">
            <a:spLocks noGrp="1"/>
          </p:cNvSpPr>
          <p:nvPr>
            <p:ph type="body" idx="1"/>
          </p:nvPr>
        </p:nvSpPr>
        <p:spPr>
          <a:xfrm>
            <a:off x="304800" y="1025818"/>
            <a:ext cx="4182900" cy="3861300"/>
          </a:xfrm>
          <a:prstGeom prst="rect">
            <a:avLst/>
          </a:prstGeom>
          <a:noFill/>
          <a:ln>
            <a:noFill/>
          </a:ln>
        </p:spPr>
        <p:txBody>
          <a:bodyPr spcFirstLastPara="1" wrap="square" lIns="0" tIns="0" rIns="0" bIns="0" anchor="t" anchorCtr="0">
            <a:noAutofit/>
          </a:bodyPr>
          <a:lstStyle>
            <a:lvl1pPr marL="457200" lvl="0" indent="-323850" algn="l">
              <a:lnSpc>
                <a:spcPct val="90000"/>
              </a:lnSpc>
              <a:spcBef>
                <a:spcPts val="450"/>
              </a:spcBef>
              <a:spcAft>
                <a:spcPts val="0"/>
              </a:spcAft>
              <a:buClr>
                <a:schemeClr val="lt1"/>
              </a:buClr>
              <a:buSzPts val="1500"/>
              <a:buFont typeface="Arial"/>
              <a:buChar char="•"/>
              <a:defRPr sz="1500">
                <a:solidFill>
                  <a:schemeClr val="lt1"/>
                </a:solidFill>
              </a:defRPr>
            </a:lvl1pPr>
            <a:lvl2pPr marL="914400" lvl="1" indent="-323850" algn="l">
              <a:lnSpc>
                <a:spcPct val="90000"/>
              </a:lnSpc>
              <a:spcBef>
                <a:spcPts val="900"/>
              </a:spcBef>
              <a:spcAft>
                <a:spcPts val="0"/>
              </a:spcAft>
              <a:buClr>
                <a:schemeClr val="lt1"/>
              </a:buClr>
              <a:buSzPts val="1500"/>
              <a:buFont typeface="Arial"/>
              <a:buChar char="•"/>
              <a:defRPr sz="1500">
                <a:solidFill>
                  <a:schemeClr val="lt1"/>
                </a:solidFill>
              </a:defRPr>
            </a:lvl2pPr>
            <a:lvl3pPr marL="1371600" lvl="2" indent="-323850" algn="l">
              <a:lnSpc>
                <a:spcPct val="90000"/>
              </a:lnSpc>
              <a:spcBef>
                <a:spcPts val="900"/>
              </a:spcBef>
              <a:spcAft>
                <a:spcPts val="0"/>
              </a:spcAft>
              <a:buClr>
                <a:schemeClr val="lt1"/>
              </a:buClr>
              <a:buSzPts val="1500"/>
              <a:buFont typeface="Arial"/>
              <a:buChar char="•"/>
              <a:defRPr sz="1500">
                <a:solidFill>
                  <a:schemeClr val="lt1"/>
                </a:solidFill>
              </a:defRPr>
            </a:lvl3pPr>
            <a:lvl4pPr marL="1828800" lvl="3" indent="-323850" algn="l">
              <a:lnSpc>
                <a:spcPct val="90000"/>
              </a:lnSpc>
              <a:spcBef>
                <a:spcPts val="900"/>
              </a:spcBef>
              <a:spcAft>
                <a:spcPts val="0"/>
              </a:spcAft>
              <a:buClr>
                <a:schemeClr val="lt1"/>
              </a:buClr>
              <a:buSzPts val="1500"/>
              <a:buFont typeface="Arial"/>
              <a:buChar char="•"/>
              <a:defRPr sz="1500">
                <a:solidFill>
                  <a:schemeClr val="lt1"/>
                </a:solidFill>
              </a:defRPr>
            </a:lvl4pPr>
            <a:lvl5pPr marL="2286000" lvl="4" indent="-323850" algn="l">
              <a:lnSpc>
                <a:spcPct val="90000"/>
              </a:lnSpc>
              <a:spcBef>
                <a:spcPts val="900"/>
              </a:spcBef>
              <a:spcAft>
                <a:spcPts val="0"/>
              </a:spcAft>
              <a:buClr>
                <a:schemeClr val="lt1"/>
              </a:buClr>
              <a:buSzPts val="1500"/>
              <a:buFont typeface="Arial"/>
              <a:buChar char="•"/>
              <a:defRPr sz="1500">
                <a:solidFill>
                  <a:schemeClr val="lt1"/>
                </a:solidFill>
              </a:defRPr>
            </a:lvl5pPr>
            <a:lvl6pPr marL="2743200" lvl="5" indent="-342900" algn="l">
              <a:lnSpc>
                <a:spcPct val="100000"/>
              </a:lnSpc>
              <a:spcBef>
                <a:spcPts val="9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3" name="Google Shape;103;p34"/>
          <p:cNvSpPr txBox="1">
            <a:spLocks noGrp="1"/>
          </p:cNvSpPr>
          <p:nvPr>
            <p:ph type="body" idx="2"/>
          </p:nvPr>
        </p:nvSpPr>
        <p:spPr>
          <a:xfrm>
            <a:off x="4642184" y="1025818"/>
            <a:ext cx="4182900" cy="3861300"/>
          </a:xfrm>
          <a:prstGeom prst="rect">
            <a:avLst/>
          </a:prstGeom>
          <a:noFill/>
          <a:ln>
            <a:noFill/>
          </a:ln>
        </p:spPr>
        <p:txBody>
          <a:bodyPr spcFirstLastPara="1" wrap="square" lIns="0" tIns="0" rIns="0" bIns="0" anchor="t" anchorCtr="0">
            <a:noAutofit/>
          </a:bodyPr>
          <a:lstStyle>
            <a:lvl1pPr marL="457200" lvl="0" indent="-323850" algn="l">
              <a:lnSpc>
                <a:spcPct val="90000"/>
              </a:lnSpc>
              <a:spcBef>
                <a:spcPts val="450"/>
              </a:spcBef>
              <a:spcAft>
                <a:spcPts val="0"/>
              </a:spcAft>
              <a:buClr>
                <a:schemeClr val="lt1"/>
              </a:buClr>
              <a:buSzPts val="1500"/>
              <a:buFont typeface="Arial"/>
              <a:buChar char="•"/>
              <a:defRPr sz="1500">
                <a:solidFill>
                  <a:schemeClr val="lt1"/>
                </a:solidFill>
              </a:defRPr>
            </a:lvl1pPr>
            <a:lvl2pPr marL="914400" lvl="1" indent="-323850" algn="l">
              <a:lnSpc>
                <a:spcPct val="90000"/>
              </a:lnSpc>
              <a:spcBef>
                <a:spcPts val="900"/>
              </a:spcBef>
              <a:spcAft>
                <a:spcPts val="0"/>
              </a:spcAft>
              <a:buClr>
                <a:schemeClr val="lt1"/>
              </a:buClr>
              <a:buSzPts val="1500"/>
              <a:buFont typeface="Arial"/>
              <a:buChar char="•"/>
              <a:defRPr sz="1500">
                <a:solidFill>
                  <a:schemeClr val="lt1"/>
                </a:solidFill>
              </a:defRPr>
            </a:lvl2pPr>
            <a:lvl3pPr marL="1371600" lvl="2" indent="-323850" algn="l">
              <a:lnSpc>
                <a:spcPct val="90000"/>
              </a:lnSpc>
              <a:spcBef>
                <a:spcPts val="900"/>
              </a:spcBef>
              <a:spcAft>
                <a:spcPts val="0"/>
              </a:spcAft>
              <a:buClr>
                <a:schemeClr val="lt1"/>
              </a:buClr>
              <a:buSzPts val="1500"/>
              <a:buFont typeface="Arial"/>
              <a:buChar char="•"/>
              <a:defRPr sz="1500">
                <a:solidFill>
                  <a:schemeClr val="lt1"/>
                </a:solidFill>
              </a:defRPr>
            </a:lvl3pPr>
            <a:lvl4pPr marL="1828800" lvl="3" indent="-323850" algn="l">
              <a:lnSpc>
                <a:spcPct val="90000"/>
              </a:lnSpc>
              <a:spcBef>
                <a:spcPts val="900"/>
              </a:spcBef>
              <a:spcAft>
                <a:spcPts val="0"/>
              </a:spcAft>
              <a:buClr>
                <a:schemeClr val="lt1"/>
              </a:buClr>
              <a:buSzPts val="1500"/>
              <a:buFont typeface="Arial"/>
              <a:buChar char="•"/>
              <a:defRPr sz="1500">
                <a:solidFill>
                  <a:schemeClr val="lt1"/>
                </a:solidFill>
              </a:defRPr>
            </a:lvl4pPr>
            <a:lvl5pPr marL="2286000" lvl="4" indent="-323850" algn="l">
              <a:lnSpc>
                <a:spcPct val="90000"/>
              </a:lnSpc>
              <a:spcBef>
                <a:spcPts val="900"/>
              </a:spcBef>
              <a:spcAft>
                <a:spcPts val="0"/>
              </a:spcAft>
              <a:buClr>
                <a:schemeClr val="lt1"/>
              </a:buClr>
              <a:buSzPts val="1500"/>
              <a:buFont typeface="Arial"/>
              <a:buChar char="•"/>
              <a:defRPr sz="1500">
                <a:solidFill>
                  <a:schemeClr val="lt1"/>
                </a:solidFill>
              </a:defRPr>
            </a:lvl5pPr>
            <a:lvl6pPr marL="2743200" lvl="5" indent="-342900" algn="l">
              <a:lnSpc>
                <a:spcPct val="100000"/>
              </a:lnSpc>
              <a:spcBef>
                <a:spcPts val="9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04"/>
        <p:cNvGrpSpPr/>
        <p:nvPr/>
      </p:nvGrpSpPr>
      <p:grpSpPr>
        <a:xfrm>
          <a:off x="0" y="0"/>
          <a:ext cx="0" cy="0"/>
          <a:chOff x="0" y="0"/>
          <a:chExt cx="0" cy="0"/>
        </a:xfrm>
      </p:grpSpPr>
      <p:sp>
        <p:nvSpPr>
          <p:cNvPr id="105" name="Google Shape;105;p35"/>
          <p:cNvSpPr txBox="1">
            <a:spLocks noGrp="1"/>
          </p:cNvSpPr>
          <p:nvPr>
            <p:ph type="title"/>
          </p:nvPr>
        </p:nvSpPr>
        <p:spPr>
          <a:xfrm>
            <a:off x="321371" y="114300"/>
            <a:ext cx="8528400" cy="685800"/>
          </a:xfrm>
          <a:prstGeom prst="rect">
            <a:avLst/>
          </a:prstGeom>
          <a:noFill/>
          <a:ln>
            <a:noFill/>
          </a:ln>
        </p:spPr>
        <p:txBody>
          <a:bodyPr spcFirstLastPara="1" wrap="square" lIns="0" tIns="0" rIns="91425" bIns="0" anchor="b" anchorCtr="0">
            <a:normAutofit/>
          </a:bodyPr>
          <a:lstStyle>
            <a:lvl1pPr lvl="0" algn="l">
              <a:lnSpc>
                <a:spcPct val="93777"/>
              </a:lnSpc>
              <a:spcBef>
                <a:spcPts val="0"/>
              </a:spcBef>
              <a:spcAft>
                <a:spcPts val="0"/>
              </a:spcAft>
              <a:buClr>
                <a:srgbClr val="007D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6"/>
        <p:cNvGrpSpPr/>
        <p:nvPr/>
      </p:nvGrpSpPr>
      <p:grpSpPr>
        <a:xfrm>
          <a:off x="0" y="0"/>
          <a:ext cx="0" cy="0"/>
          <a:chOff x="0" y="0"/>
          <a:chExt cx="0" cy="0"/>
        </a:xfrm>
      </p:grpSpPr>
      <p:sp>
        <p:nvSpPr>
          <p:cNvPr id="107" name="Google Shape;107;g29b0ebe12b3_0_3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rgbClr val="236B8B"/>
              </a:buClr>
              <a:buSzPts val="5200"/>
              <a:buFont typeface="Calibri"/>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8" name="Google Shape;108;g29b0ebe12b3_0_3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Clr>
                <a:schemeClr val="dk1"/>
              </a:buClr>
              <a:buSzPts val="2800"/>
              <a:buNone/>
              <a:defRPr sz="2800"/>
            </a:lvl6pPr>
            <a:lvl7pPr lvl="6" algn="ctr">
              <a:lnSpc>
                <a:spcPct val="100000"/>
              </a:lnSpc>
              <a:spcBef>
                <a:spcPts val="0"/>
              </a:spcBef>
              <a:spcAft>
                <a:spcPts val="0"/>
              </a:spcAft>
              <a:buClr>
                <a:schemeClr val="dk1"/>
              </a:buClr>
              <a:buSzPts val="2800"/>
              <a:buNone/>
              <a:defRPr sz="2800"/>
            </a:lvl7pPr>
            <a:lvl8pPr lvl="7" algn="ctr">
              <a:lnSpc>
                <a:spcPct val="100000"/>
              </a:lnSpc>
              <a:spcBef>
                <a:spcPts val="0"/>
              </a:spcBef>
              <a:spcAft>
                <a:spcPts val="0"/>
              </a:spcAft>
              <a:buClr>
                <a:schemeClr val="dk1"/>
              </a:buClr>
              <a:buSzPts val="2800"/>
              <a:buNone/>
              <a:defRPr sz="2800"/>
            </a:lvl8pPr>
            <a:lvl9pPr lvl="8" algn="ctr">
              <a:lnSpc>
                <a:spcPct val="100000"/>
              </a:lnSpc>
              <a:spcBef>
                <a:spcPts val="0"/>
              </a:spcBef>
              <a:spcAft>
                <a:spcPts val="0"/>
              </a:spcAft>
              <a:buClr>
                <a:schemeClr val="dk1"/>
              </a:buClr>
              <a:buSzPts val="2800"/>
              <a:buNone/>
              <a:defRPr sz="2800"/>
            </a:lvl9pPr>
          </a:lstStyle>
          <a:p>
            <a:endParaRPr/>
          </a:p>
        </p:txBody>
      </p:sp>
      <p:sp>
        <p:nvSpPr>
          <p:cNvPr id="109" name="Google Shape;109;g29b0ebe12b3_0_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g29b0ebe12b3_0_1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7" name="Google Shape;17;g29b0ebe12b3_0_1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8" name="Google Shape;18;g29b0ebe12b3_0_1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Title+Content+PhotoLeft">
  <p:cSld name="3_Title+Content+PhotoLeft">
    <p:bg>
      <p:bgPr>
        <a:solidFill>
          <a:schemeClr val="lt1"/>
        </a:solidFill>
        <a:effectLst/>
      </p:bgPr>
    </p:bg>
    <p:spTree>
      <p:nvGrpSpPr>
        <p:cNvPr id="1" name="Shape 19"/>
        <p:cNvGrpSpPr/>
        <p:nvPr/>
      </p:nvGrpSpPr>
      <p:grpSpPr>
        <a:xfrm>
          <a:off x="0" y="0"/>
          <a:ext cx="0" cy="0"/>
          <a:chOff x="0" y="0"/>
          <a:chExt cx="0" cy="0"/>
        </a:xfrm>
      </p:grpSpPr>
      <p:sp>
        <p:nvSpPr>
          <p:cNvPr id="20" name="Google Shape;20;p21"/>
          <p:cNvSpPr/>
          <p:nvPr/>
        </p:nvSpPr>
        <p:spPr>
          <a:xfrm>
            <a:off x="-818985" y="641645"/>
            <a:ext cx="5722873" cy="5622606"/>
          </a:xfrm>
          <a:custGeom>
            <a:avLst/>
            <a:gdLst/>
            <a:ahLst/>
            <a:cxnLst/>
            <a:rect l="l" t="t" r="r" b="b"/>
            <a:pathLst>
              <a:path w="5899869" h="5796501" extrusionOk="0">
                <a:moveTo>
                  <a:pt x="4431664" y="3180611"/>
                </a:moveTo>
                <a:lnTo>
                  <a:pt x="5620384" y="4369332"/>
                </a:lnTo>
                <a:lnTo>
                  <a:pt x="5327337" y="4679355"/>
                </a:lnTo>
                <a:lnTo>
                  <a:pt x="2960212" y="4667965"/>
                </a:lnTo>
                <a:lnTo>
                  <a:pt x="4431664" y="3180611"/>
                </a:lnTo>
                <a:close/>
                <a:moveTo>
                  <a:pt x="1554481" y="282360"/>
                </a:moveTo>
                <a:lnTo>
                  <a:pt x="2743201" y="1471081"/>
                </a:lnTo>
                <a:lnTo>
                  <a:pt x="799106" y="3423126"/>
                </a:lnTo>
                <a:cubicBezTo>
                  <a:pt x="797781" y="2629321"/>
                  <a:pt x="796455" y="1835515"/>
                  <a:pt x="795130" y="1041710"/>
                </a:cubicBezTo>
                <a:lnTo>
                  <a:pt x="1554481" y="282360"/>
                </a:lnTo>
                <a:close/>
                <a:moveTo>
                  <a:pt x="4711149" y="0"/>
                </a:moveTo>
                <a:lnTo>
                  <a:pt x="5899869" y="1188721"/>
                </a:lnTo>
                <a:lnTo>
                  <a:pt x="1307990" y="5796501"/>
                </a:lnTo>
                <a:lnTo>
                  <a:pt x="0" y="4735002"/>
                </a:lnTo>
                <a:lnTo>
                  <a:pt x="4711149" y="0"/>
                </a:lnTo>
                <a:close/>
              </a:path>
            </a:pathLst>
          </a:custGeom>
          <a:solidFill>
            <a:srgbClr val="006A96">
              <a:alpha val="352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 name="Google Shape;21;p21"/>
          <p:cNvSpPr>
            <a:spLocks noGrp="1"/>
          </p:cNvSpPr>
          <p:nvPr>
            <p:ph type="pic" idx="2"/>
          </p:nvPr>
        </p:nvSpPr>
        <p:spPr>
          <a:xfrm>
            <a:off x="4149207" y="1014294"/>
            <a:ext cx="4733100" cy="1950300"/>
          </a:xfrm>
          <a:prstGeom prst="rect">
            <a:avLst/>
          </a:prstGeom>
          <a:noFill/>
          <a:ln>
            <a:noFill/>
          </a:ln>
        </p:spPr>
      </p:sp>
      <p:sp>
        <p:nvSpPr>
          <p:cNvPr id="22" name="Google Shape;22;p21"/>
          <p:cNvSpPr txBox="1">
            <a:spLocks noGrp="1"/>
          </p:cNvSpPr>
          <p:nvPr>
            <p:ph type="ctrTitle"/>
          </p:nvPr>
        </p:nvSpPr>
        <p:spPr>
          <a:xfrm>
            <a:off x="-123568" y="188158"/>
            <a:ext cx="9006000" cy="609000"/>
          </a:xfrm>
          <a:prstGeom prst="rect">
            <a:avLst/>
          </a:prstGeom>
          <a:solidFill>
            <a:srgbClr val="006C92"/>
          </a:solidFill>
          <a:ln>
            <a:noFill/>
          </a:ln>
        </p:spPr>
        <p:txBody>
          <a:bodyPr spcFirstLastPara="1" wrap="square" lIns="457200" tIns="0" rIns="0" bIns="0" anchor="ctr" anchorCtr="0">
            <a:noAutofit/>
          </a:bodyPr>
          <a:lstStyle>
            <a:lvl1pPr lvl="0" algn="l">
              <a:lnSpc>
                <a:spcPct val="86666"/>
              </a:lnSpc>
              <a:spcBef>
                <a:spcPts val="0"/>
              </a:spcBef>
              <a:spcAft>
                <a:spcPts val="0"/>
              </a:spcAft>
              <a:buClr>
                <a:schemeClr val="lt1"/>
              </a:buClr>
              <a:buSzPts val="2250"/>
              <a:buFont typeface="Calibri"/>
              <a:buNone/>
              <a:defRPr sz="2250" b="1"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346509" y="1014293"/>
            <a:ext cx="3588300" cy="38727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450"/>
              </a:spcBef>
              <a:spcAft>
                <a:spcPts val="0"/>
              </a:spcAft>
              <a:buClr>
                <a:srgbClr val="0C68AC"/>
              </a:buClr>
              <a:buSzPts val="1500"/>
              <a:buNone/>
              <a:defRPr sz="1500">
                <a:solidFill>
                  <a:srgbClr val="006C92"/>
                </a:solidFill>
              </a:defRPr>
            </a:lvl1pPr>
            <a:lvl2pPr marL="914400" lvl="1" indent="-228600" algn="l">
              <a:lnSpc>
                <a:spcPct val="90000"/>
              </a:lnSpc>
              <a:spcBef>
                <a:spcPts val="900"/>
              </a:spcBef>
              <a:spcAft>
                <a:spcPts val="0"/>
              </a:spcAft>
              <a:buClr>
                <a:srgbClr val="0C68AC"/>
              </a:buClr>
              <a:buSzPts val="1500"/>
              <a:buNone/>
              <a:defRPr sz="1500">
                <a:solidFill>
                  <a:srgbClr val="006C92"/>
                </a:solidFill>
              </a:defRPr>
            </a:lvl2pPr>
            <a:lvl3pPr marL="1371600" lvl="2" indent="-228600" algn="l">
              <a:lnSpc>
                <a:spcPct val="90000"/>
              </a:lnSpc>
              <a:spcBef>
                <a:spcPts val="900"/>
              </a:spcBef>
              <a:spcAft>
                <a:spcPts val="0"/>
              </a:spcAft>
              <a:buClr>
                <a:srgbClr val="0C68AC"/>
              </a:buClr>
              <a:buSzPts val="1500"/>
              <a:buNone/>
              <a:defRPr sz="1500">
                <a:solidFill>
                  <a:srgbClr val="006C92"/>
                </a:solidFill>
              </a:defRPr>
            </a:lvl3pPr>
            <a:lvl4pPr marL="1828800" lvl="3" indent="-228600" algn="l">
              <a:lnSpc>
                <a:spcPct val="90000"/>
              </a:lnSpc>
              <a:spcBef>
                <a:spcPts val="900"/>
              </a:spcBef>
              <a:spcAft>
                <a:spcPts val="0"/>
              </a:spcAft>
              <a:buClr>
                <a:srgbClr val="0C68AC"/>
              </a:buClr>
              <a:buSzPts val="1500"/>
              <a:buNone/>
              <a:defRPr sz="1500">
                <a:solidFill>
                  <a:srgbClr val="006C92"/>
                </a:solidFill>
              </a:defRPr>
            </a:lvl4pPr>
            <a:lvl5pPr marL="2286000" lvl="4" indent="-228600" algn="l">
              <a:lnSpc>
                <a:spcPct val="90000"/>
              </a:lnSpc>
              <a:spcBef>
                <a:spcPts val="900"/>
              </a:spcBef>
              <a:spcAft>
                <a:spcPts val="0"/>
              </a:spcAft>
              <a:buClr>
                <a:srgbClr val="0C68AC"/>
              </a:buClr>
              <a:buSzPts val="1500"/>
              <a:buNone/>
              <a:defRPr sz="1500">
                <a:solidFill>
                  <a:srgbClr val="006C92"/>
                </a:solidFill>
              </a:defRPr>
            </a:lvl5pPr>
            <a:lvl6pPr marL="2743200" lvl="5" indent="-342900" algn="l">
              <a:lnSpc>
                <a:spcPct val="100000"/>
              </a:lnSpc>
              <a:spcBef>
                <a:spcPts val="9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21"/>
          <p:cNvSpPr>
            <a:spLocks noGrp="1"/>
          </p:cNvSpPr>
          <p:nvPr>
            <p:ph type="pic" idx="3"/>
          </p:nvPr>
        </p:nvSpPr>
        <p:spPr>
          <a:xfrm>
            <a:off x="4149207" y="3060834"/>
            <a:ext cx="4733100" cy="20712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Title+Content+PhotoLeft">
  <p:cSld name="4_Title+Content+PhotoLeft">
    <p:bg>
      <p:bgPr>
        <a:solidFill>
          <a:schemeClr val="lt1"/>
        </a:solidFill>
        <a:effectLst/>
      </p:bgPr>
    </p:bg>
    <p:spTree>
      <p:nvGrpSpPr>
        <p:cNvPr id="1" name="Shape 25"/>
        <p:cNvGrpSpPr/>
        <p:nvPr/>
      </p:nvGrpSpPr>
      <p:grpSpPr>
        <a:xfrm>
          <a:off x="0" y="0"/>
          <a:ext cx="0" cy="0"/>
          <a:chOff x="0" y="0"/>
          <a:chExt cx="0" cy="0"/>
        </a:xfrm>
      </p:grpSpPr>
      <p:sp>
        <p:nvSpPr>
          <p:cNvPr id="26" name="Google Shape;26;p22"/>
          <p:cNvSpPr/>
          <p:nvPr/>
        </p:nvSpPr>
        <p:spPr>
          <a:xfrm>
            <a:off x="-818985" y="641645"/>
            <a:ext cx="5722873" cy="5622606"/>
          </a:xfrm>
          <a:custGeom>
            <a:avLst/>
            <a:gdLst/>
            <a:ahLst/>
            <a:cxnLst/>
            <a:rect l="l" t="t" r="r" b="b"/>
            <a:pathLst>
              <a:path w="5899869" h="5796501" extrusionOk="0">
                <a:moveTo>
                  <a:pt x="4431664" y="3180611"/>
                </a:moveTo>
                <a:lnTo>
                  <a:pt x="5620384" y="4369332"/>
                </a:lnTo>
                <a:lnTo>
                  <a:pt x="5327337" y="4679355"/>
                </a:lnTo>
                <a:lnTo>
                  <a:pt x="2960212" y="4667965"/>
                </a:lnTo>
                <a:lnTo>
                  <a:pt x="4431664" y="3180611"/>
                </a:lnTo>
                <a:close/>
                <a:moveTo>
                  <a:pt x="1554481" y="282360"/>
                </a:moveTo>
                <a:lnTo>
                  <a:pt x="2743201" y="1471081"/>
                </a:lnTo>
                <a:lnTo>
                  <a:pt x="799106" y="3423126"/>
                </a:lnTo>
                <a:cubicBezTo>
                  <a:pt x="797781" y="2629321"/>
                  <a:pt x="796455" y="1835515"/>
                  <a:pt x="795130" y="1041710"/>
                </a:cubicBezTo>
                <a:lnTo>
                  <a:pt x="1554481" y="282360"/>
                </a:lnTo>
                <a:close/>
                <a:moveTo>
                  <a:pt x="4711149" y="0"/>
                </a:moveTo>
                <a:lnTo>
                  <a:pt x="5899869" y="1188721"/>
                </a:lnTo>
                <a:lnTo>
                  <a:pt x="1307990" y="5796501"/>
                </a:lnTo>
                <a:lnTo>
                  <a:pt x="0" y="4735002"/>
                </a:lnTo>
                <a:lnTo>
                  <a:pt x="4711149" y="0"/>
                </a:lnTo>
                <a:close/>
              </a:path>
            </a:pathLst>
          </a:custGeom>
          <a:solidFill>
            <a:srgbClr val="006A96">
              <a:alpha val="352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 name="Google Shape;27;p22"/>
          <p:cNvSpPr txBox="1">
            <a:spLocks noGrp="1"/>
          </p:cNvSpPr>
          <p:nvPr>
            <p:ph type="ctrTitle"/>
          </p:nvPr>
        </p:nvSpPr>
        <p:spPr>
          <a:xfrm>
            <a:off x="-123568" y="188158"/>
            <a:ext cx="9006000" cy="609000"/>
          </a:xfrm>
          <a:prstGeom prst="rect">
            <a:avLst/>
          </a:prstGeom>
          <a:solidFill>
            <a:srgbClr val="006C92"/>
          </a:solidFill>
          <a:ln>
            <a:noFill/>
          </a:ln>
        </p:spPr>
        <p:txBody>
          <a:bodyPr spcFirstLastPara="1" wrap="square" lIns="457200" tIns="0" rIns="0" bIns="0" anchor="ctr" anchorCtr="0">
            <a:noAutofit/>
          </a:bodyPr>
          <a:lstStyle>
            <a:lvl1pPr lvl="0" algn="l">
              <a:lnSpc>
                <a:spcPct val="86666"/>
              </a:lnSpc>
              <a:spcBef>
                <a:spcPts val="0"/>
              </a:spcBef>
              <a:spcAft>
                <a:spcPts val="0"/>
              </a:spcAft>
              <a:buClr>
                <a:schemeClr val="lt1"/>
              </a:buClr>
              <a:buSzPts val="2250"/>
              <a:buFont typeface="Calibri"/>
              <a:buNone/>
              <a:defRPr sz="2250" b="1"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2"/>
          <p:cNvSpPr txBox="1">
            <a:spLocks noGrp="1"/>
          </p:cNvSpPr>
          <p:nvPr>
            <p:ph type="body" idx="1"/>
          </p:nvPr>
        </p:nvSpPr>
        <p:spPr>
          <a:xfrm>
            <a:off x="304800" y="1013572"/>
            <a:ext cx="4182900" cy="38727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450"/>
              </a:spcBef>
              <a:spcAft>
                <a:spcPts val="0"/>
              </a:spcAft>
              <a:buClr>
                <a:srgbClr val="0C68AC"/>
              </a:buClr>
              <a:buSzPts val="1500"/>
              <a:buNone/>
              <a:defRPr sz="1500">
                <a:solidFill>
                  <a:srgbClr val="006C92"/>
                </a:solidFill>
              </a:defRPr>
            </a:lvl1pPr>
            <a:lvl2pPr marL="914400" lvl="1" indent="-228600" algn="l">
              <a:lnSpc>
                <a:spcPct val="90000"/>
              </a:lnSpc>
              <a:spcBef>
                <a:spcPts val="900"/>
              </a:spcBef>
              <a:spcAft>
                <a:spcPts val="0"/>
              </a:spcAft>
              <a:buClr>
                <a:srgbClr val="0C68AC"/>
              </a:buClr>
              <a:buSzPts val="1500"/>
              <a:buNone/>
              <a:defRPr sz="1500">
                <a:solidFill>
                  <a:srgbClr val="006C92"/>
                </a:solidFill>
              </a:defRPr>
            </a:lvl2pPr>
            <a:lvl3pPr marL="1371600" lvl="2" indent="-228600" algn="l">
              <a:lnSpc>
                <a:spcPct val="90000"/>
              </a:lnSpc>
              <a:spcBef>
                <a:spcPts val="900"/>
              </a:spcBef>
              <a:spcAft>
                <a:spcPts val="0"/>
              </a:spcAft>
              <a:buClr>
                <a:srgbClr val="0C68AC"/>
              </a:buClr>
              <a:buSzPts val="1500"/>
              <a:buNone/>
              <a:defRPr sz="1500">
                <a:solidFill>
                  <a:srgbClr val="006C92"/>
                </a:solidFill>
              </a:defRPr>
            </a:lvl3pPr>
            <a:lvl4pPr marL="1828800" lvl="3" indent="-228600" algn="l">
              <a:lnSpc>
                <a:spcPct val="90000"/>
              </a:lnSpc>
              <a:spcBef>
                <a:spcPts val="900"/>
              </a:spcBef>
              <a:spcAft>
                <a:spcPts val="0"/>
              </a:spcAft>
              <a:buClr>
                <a:srgbClr val="0C68AC"/>
              </a:buClr>
              <a:buSzPts val="1500"/>
              <a:buNone/>
              <a:defRPr sz="1500">
                <a:solidFill>
                  <a:srgbClr val="006C92"/>
                </a:solidFill>
              </a:defRPr>
            </a:lvl4pPr>
            <a:lvl5pPr marL="2286000" lvl="4" indent="-228600" algn="l">
              <a:lnSpc>
                <a:spcPct val="90000"/>
              </a:lnSpc>
              <a:spcBef>
                <a:spcPts val="900"/>
              </a:spcBef>
              <a:spcAft>
                <a:spcPts val="0"/>
              </a:spcAft>
              <a:buClr>
                <a:srgbClr val="0C68AC"/>
              </a:buClr>
              <a:buSzPts val="1500"/>
              <a:buNone/>
              <a:defRPr sz="1500">
                <a:solidFill>
                  <a:srgbClr val="006C92"/>
                </a:solidFill>
              </a:defRPr>
            </a:lvl5pPr>
            <a:lvl6pPr marL="2743200" lvl="5" indent="-342900" algn="l">
              <a:lnSpc>
                <a:spcPct val="100000"/>
              </a:lnSpc>
              <a:spcBef>
                <a:spcPts val="9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9" name="Google Shape;29;p22"/>
          <p:cNvSpPr txBox="1">
            <a:spLocks noGrp="1"/>
          </p:cNvSpPr>
          <p:nvPr>
            <p:ph type="body" idx="2"/>
          </p:nvPr>
        </p:nvSpPr>
        <p:spPr>
          <a:xfrm>
            <a:off x="4650205" y="1013572"/>
            <a:ext cx="4175100" cy="38727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450"/>
              </a:spcBef>
              <a:spcAft>
                <a:spcPts val="0"/>
              </a:spcAft>
              <a:buClr>
                <a:srgbClr val="0C68AC"/>
              </a:buClr>
              <a:buSzPts val="1500"/>
              <a:buNone/>
              <a:defRPr sz="1500">
                <a:solidFill>
                  <a:srgbClr val="006C92"/>
                </a:solidFill>
              </a:defRPr>
            </a:lvl1pPr>
            <a:lvl2pPr marL="914400" lvl="1" indent="-228600" algn="l">
              <a:lnSpc>
                <a:spcPct val="90000"/>
              </a:lnSpc>
              <a:spcBef>
                <a:spcPts val="900"/>
              </a:spcBef>
              <a:spcAft>
                <a:spcPts val="0"/>
              </a:spcAft>
              <a:buClr>
                <a:srgbClr val="0C68AC"/>
              </a:buClr>
              <a:buSzPts val="1500"/>
              <a:buNone/>
              <a:defRPr sz="1500">
                <a:solidFill>
                  <a:srgbClr val="006C92"/>
                </a:solidFill>
              </a:defRPr>
            </a:lvl2pPr>
            <a:lvl3pPr marL="1371600" lvl="2" indent="-228600" algn="l">
              <a:lnSpc>
                <a:spcPct val="90000"/>
              </a:lnSpc>
              <a:spcBef>
                <a:spcPts val="900"/>
              </a:spcBef>
              <a:spcAft>
                <a:spcPts val="0"/>
              </a:spcAft>
              <a:buClr>
                <a:srgbClr val="0C68AC"/>
              </a:buClr>
              <a:buSzPts val="1500"/>
              <a:buNone/>
              <a:defRPr sz="1500">
                <a:solidFill>
                  <a:srgbClr val="006C92"/>
                </a:solidFill>
              </a:defRPr>
            </a:lvl3pPr>
            <a:lvl4pPr marL="1828800" lvl="3" indent="-228600" algn="l">
              <a:lnSpc>
                <a:spcPct val="90000"/>
              </a:lnSpc>
              <a:spcBef>
                <a:spcPts val="900"/>
              </a:spcBef>
              <a:spcAft>
                <a:spcPts val="0"/>
              </a:spcAft>
              <a:buClr>
                <a:srgbClr val="0C68AC"/>
              </a:buClr>
              <a:buSzPts val="1500"/>
              <a:buNone/>
              <a:defRPr sz="1500">
                <a:solidFill>
                  <a:srgbClr val="006C92"/>
                </a:solidFill>
              </a:defRPr>
            </a:lvl4pPr>
            <a:lvl5pPr marL="2286000" lvl="4" indent="-228600" algn="l">
              <a:lnSpc>
                <a:spcPct val="90000"/>
              </a:lnSpc>
              <a:spcBef>
                <a:spcPts val="900"/>
              </a:spcBef>
              <a:spcAft>
                <a:spcPts val="0"/>
              </a:spcAft>
              <a:buClr>
                <a:srgbClr val="0C68AC"/>
              </a:buClr>
              <a:buSzPts val="1500"/>
              <a:buNone/>
              <a:defRPr sz="1500">
                <a:solidFill>
                  <a:srgbClr val="006C92"/>
                </a:solidFill>
              </a:defRPr>
            </a:lvl5pPr>
            <a:lvl6pPr marL="2743200" lvl="5" indent="-342900" algn="l">
              <a:lnSpc>
                <a:spcPct val="100000"/>
              </a:lnSpc>
              <a:spcBef>
                <a:spcPts val="9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solidFill>
          <a:schemeClr val="lt1"/>
        </a:solidFill>
        <a:effectLst/>
      </p:bgPr>
    </p:bg>
    <p:spTree>
      <p:nvGrpSpPr>
        <p:cNvPr id="1" name="Shape 30"/>
        <p:cNvGrpSpPr/>
        <p:nvPr/>
      </p:nvGrpSpPr>
      <p:grpSpPr>
        <a:xfrm>
          <a:off x="0" y="0"/>
          <a:ext cx="0" cy="0"/>
          <a:chOff x="0" y="0"/>
          <a:chExt cx="0" cy="0"/>
        </a:xfrm>
      </p:grpSpPr>
      <p:sp>
        <p:nvSpPr>
          <p:cNvPr id="31" name="Google Shape;31;p23"/>
          <p:cNvSpPr/>
          <p:nvPr/>
        </p:nvSpPr>
        <p:spPr>
          <a:xfrm>
            <a:off x="-818985" y="641645"/>
            <a:ext cx="5722873" cy="5622606"/>
          </a:xfrm>
          <a:custGeom>
            <a:avLst/>
            <a:gdLst/>
            <a:ahLst/>
            <a:cxnLst/>
            <a:rect l="l" t="t" r="r" b="b"/>
            <a:pathLst>
              <a:path w="5899869" h="5796501" extrusionOk="0">
                <a:moveTo>
                  <a:pt x="4431664" y="3180611"/>
                </a:moveTo>
                <a:lnTo>
                  <a:pt x="5620384" y="4369332"/>
                </a:lnTo>
                <a:lnTo>
                  <a:pt x="5327337" y="4679355"/>
                </a:lnTo>
                <a:lnTo>
                  <a:pt x="2960212" y="4667965"/>
                </a:lnTo>
                <a:lnTo>
                  <a:pt x="4431664" y="3180611"/>
                </a:lnTo>
                <a:close/>
                <a:moveTo>
                  <a:pt x="1554481" y="282360"/>
                </a:moveTo>
                <a:lnTo>
                  <a:pt x="2743201" y="1471081"/>
                </a:lnTo>
                <a:lnTo>
                  <a:pt x="799106" y="3423126"/>
                </a:lnTo>
                <a:cubicBezTo>
                  <a:pt x="797781" y="2629321"/>
                  <a:pt x="796455" y="1835515"/>
                  <a:pt x="795130" y="1041710"/>
                </a:cubicBezTo>
                <a:lnTo>
                  <a:pt x="1554481" y="282360"/>
                </a:lnTo>
                <a:close/>
                <a:moveTo>
                  <a:pt x="4711149" y="0"/>
                </a:moveTo>
                <a:lnTo>
                  <a:pt x="5899869" y="1188721"/>
                </a:lnTo>
                <a:lnTo>
                  <a:pt x="1307990" y="5796501"/>
                </a:lnTo>
                <a:lnTo>
                  <a:pt x="0" y="4735002"/>
                </a:lnTo>
                <a:lnTo>
                  <a:pt x="4711149" y="0"/>
                </a:lnTo>
                <a:close/>
              </a:path>
            </a:pathLst>
          </a:custGeom>
          <a:solidFill>
            <a:srgbClr val="006A96">
              <a:alpha val="352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 name="Google Shape;32;p23"/>
          <p:cNvSpPr>
            <a:spLocks noGrp="1"/>
          </p:cNvSpPr>
          <p:nvPr>
            <p:ph type="pic" idx="2"/>
          </p:nvPr>
        </p:nvSpPr>
        <p:spPr>
          <a:xfrm>
            <a:off x="390068" y="1038134"/>
            <a:ext cx="1890000" cy="2651100"/>
          </a:xfrm>
          <a:prstGeom prst="rect">
            <a:avLst/>
          </a:prstGeom>
          <a:noFill/>
          <a:ln>
            <a:noFill/>
          </a:ln>
        </p:spPr>
      </p:sp>
      <p:sp>
        <p:nvSpPr>
          <p:cNvPr id="33" name="Google Shape;33;p23"/>
          <p:cNvSpPr txBox="1">
            <a:spLocks noGrp="1"/>
          </p:cNvSpPr>
          <p:nvPr>
            <p:ph type="ctrTitle"/>
          </p:nvPr>
        </p:nvSpPr>
        <p:spPr>
          <a:xfrm>
            <a:off x="-123568" y="188158"/>
            <a:ext cx="9006000" cy="609000"/>
          </a:xfrm>
          <a:prstGeom prst="rect">
            <a:avLst/>
          </a:prstGeom>
          <a:solidFill>
            <a:srgbClr val="006C92"/>
          </a:solidFill>
          <a:ln>
            <a:noFill/>
          </a:ln>
        </p:spPr>
        <p:txBody>
          <a:bodyPr spcFirstLastPara="1" wrap="square" lIns="457200" tIns="0" rIns="0" bIns="0" anchor="ctr" anchorCtr="0">
            <a:noAutofit/>
          </a:bodyPr>
          <a:lstStyle>
            <a:lvl1pPr lvl="0" algn="l">
              <a:lnSpc>
                <a:spcPct val="86666"/>
              </a:lnSpc>
              <a:spcBef>
                <a:spcPts val="0"/>
              </a:spcBef>
              <a:spcAft>
                <a:spcPts val="0"/>
              </a:spcAft>
              <a:buClr>
                <a:schemeClr val="lt1"/>
              </a:buClr>
              <a:buSzPts val="2250"/>
              <a:buFont typeface="Calibri"/>
              <a:buNone/>
              <a:defRPr sz="2250" b="1"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3"/>
          <p:cNvSpPr txBox="1">
            <a:spLocks noGrp="1"/>
          </p:cNvSpPr>
          <p:nvPr>
            <p:ph type="body" idx="1"/>
          </p:nvPr>
        </p:nvSpPr>
        <p:spPr>
          <a:xfrm>
            <a:off x="390069" y="3824935"/>
            <a:ext cx="1890000" cy="1062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450"/>
              </a:spcBef>
              <a:spcAft>
                <a:spcPts val="0"/>
              </a:spcAft>
              <a:buClr>
                <a:srgbClr val="0C68AC"/>
              </a:buClr>
              <a:buSzPts val="1500"/>
              <a:buNone/>
              <a:defRPr sz="1500">
                <a:solidFill>
                  <a:srgbClr val="006C92"/>
                </a:solidFill>
              </a:defRPr>
            </a:lvl1pPr>
            <a:lvl2pPr marL="914400" lvl="1" indent="-228600" algn="l">
              <a:lnSpc>
                <a:spcPct val="90000"/>
              </a:lnSpc>
              <a:spcBef>
                <a:spcPts val="900"/>
              </a:spcBef>
              <a:spcAft>
                <a:spcPts val="0"/>
              </a:spcAft>
              <a:buClr>
                <a:srgbClr val="0C68AC"/>
              </a:buClr>
              <a:buSzPts val="1500"/>
              <a:buNone/>
              <a:defRPr sz="1500">
                <a:solidFill>
                  <a:srgbClr val="006C92"/>
                </a:solidFill>
              </a:defRPr>
            </a:lvl2pPr>
            <a:lvl3pPr marL="1371600" lvl="2" indent="-228600" algn="l">
              <a:lnSpc>
                <a:spcPct val="90000"/>
              </a:lnSpc>
              <a:spcBef>
                <a:spcPts val="900"/>
              </a:spcBef>
              <a:spcAft>
                <a:spcPts val="0"/>
              </a:spcAft>
              <a:buClr>
                <a:srgbClr val="0C68AC"/>
              </a:buClr>
              <a:buSzPts val="1500"/>
              <a:buNone/>
              <a:defRPr sz="1500">
                <a:solidFill>
                  <a:srgbClr val="006C92"/>
                </a:solidFill>
              </a:defRPr>
            </a:lvl3pPr>
            <a:lvl4pPr marL="1828800" lvl="3" indent="-228600" algn="l">
              <a:lnSpc>
                <a:spcPct val="90000"/>
              </a:lnSpc>
              <a:spcBef>
                <a:spcPts val="900"/>
              </a:spcBef>
              <a:spcAft>
                <a:spcPts val="0"/>
              </a:spcAft>
              <a:buClr>
                <a:srgbClr val="0C68AC"/>
              </a:buClr>
              <a:buSzPts val="1500"/>
              <a:buNone/>
              <a:defRPr sz="1500">
                <a:solidFill>
                  <a:srgbClr val="006C92"/>
                </a:solidFill>
              </a:defRPr>
            </a:lvl4pPr>
            <a:lvl5pPr marL="2286000" lvl="4" indent="-228600" algn="l">
              <a:lnSpc>
                <a:spcPct val="90000"/>
              </a:lnSpc>
              <a:spcBef>
                <a:spcPts val="900"/>
              </a:spcBef>
              <a:spcAft>
                <a:spcPts val="0"/>
              </a:spcAft>
              <a:buClr>
                <a:srgbClr val="0C68AC"/>
              </a:buClr>
              <a:buSzPts val="1500"/>
              <a:buNone/>
              <a:defRPr sz="1500">
                <a:solidFill>
                  <a:srgbClr val="006C92"/>
                </a:solidFill>
              </a:defRPr>
            </a:lvl5pPr>
            <a:lvl6pPr marL="2743200" lvl="5" indent="-342900" algn="l">
              <a:lnSpc>
                <a:spcPct val="100000"/>
              </a:lnSpc>
              <a:spcBef>
                <a:spcPts val="9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5" name="Google Shape;35;p23"/>
          <p:cNvSpPr>
            <a:spLocks noGrp="1"/>
          </p:cNvSpPr>
          <p:nvPr>
            <p:ph type="pic" idx="3"/>
          </p:nvPr>
        </p:nvSpPr>
        <p:spPr>
          <a:xfrm>
            <a:off x="2510164" y="1038134"/>
            <a:ext cx="1890000" cy="2651100"/>
          </a:xfrm>
          <a:prstGeom prst="rect">
            <a:avLst/>
          </a:prstGeom>
          <a:noFill/>
          <a:ln>
            <a:noFill/>
          </a:ln>
        </p:spPr>
      </p:sp>
      <p:sp>
        <p:nvSpPr>
          <p:cNvPr id="36" name="Google Shape;36;p23"/>
          <p:cNvSpPr txBox="1">
            <a:spLocks noGrp="1"/>
          </p:cNvSpPr>
          <p:nvPr>
            <p:ph type="body" idx="4"/>
          </p:nvPr>
        </p:nvSpPr>
        <p:spPr>
          <a:xfrm>
            <a:off x="2510165" y="3824935"/>
            <a:ext cx="1890000" cy="1062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450"/>
              </a:spcBef>
              <a:spcAft>
                <a:spcPts val="0"/>
              </a:spcAft>
              <a:buClr>
                <a:srgbClr val="0C68AC"/>
              </a:buClr>
              <a:buSzPts val="1500"/>
              <a:buNone/>
              <a:defRPr sz="1500">
                <a:solidFill>
                  <a:srgbClr val="006C92"/>
                </a:solidFill>
              </a:defRPr>
            </a:lvl1pPr>
            <a:lvl2pPr marL="914400" lvl="1" indent="-228600" algn="l">
              <a:lnSpc>
                <a:spcPct val="90000"/>
              </a:lnSpc>
              <a:spcBef>
                <a:spcPts val="900"/>
              </a:spcBef>
              <a:spcAft>
                <a:spcPts val="0"/>
              </a:spcAft>
              <a:buClr>
                <a:srgbClr val="0C68AC"/>
              </a:buClr>
              <a:buSzPts val="1500"/>
              <a:buNone/>
              <a:defRPr sz="1500">
                <a:solidFill>
                  <a:srgbClr val="006C92"/>
                </a:solidFill>
              </a:defRPr>
            </a:lvl2pPr>
            <a:lvl3pPr marL="1371600" lvl="2" indent="-228600" algn="l">
              <a:lnSpc>
                <a:spcPct val="90000"/>
              </a:lnSpc>
              <a:spcBef>
                <a:spcPts val="900"/>
              </a:spcBef>
              <a:spcAft>
                <a:spcPts val="0"/>
              </a:spcAft>
              <a:buClr>
                <a:srgbClr val="0C68AC"/>
              </a:buClr>
              <a:buSzPts val="1500"/>
              <a:buNone/>
              <a:defRPr sz="1500">
                <a:solidFill>
                  <a:srgbClr val="006C92"/>
                </a:solidFill>
              </a:defRPr>
            </a:lvl3pPr>
            <a:lvl4pPr marL="1828800" lvl="3" indent="-228600" algn="l">
              <a:lnSpc>
                <a:spcPct val="90000"/>
              </a:lnSpc>
              <a:spcBef>
                <a:spcPts val="900"/>
              </a:spcBef>
              <a:spcAft>
                <a:spcPts val="0"/>
              </a:spcAft>
              <a:buClr>
                <a:srgbClr val="0C68AC"/>
              </a:buClr>
              <a:buSzPts val="1500"/>
              <a:buNone/>
              <a:defRPr sz="1500">
                <a:solidFill>
                  <a:srgbClr val="006C92"/>
                </a:solidFill>
              </a:defRPr>
            </a:lvl4pPr>
            <a:lvl5pPr marL="2286000" lvl="4" indent="-228600" algn="l">
              <a:lnSpc>
                <a:spcPct val="90000"/>
              </a:lnSpc>
              <a:spcBef>
                <a:spcPts val="900"/>
              </a:spcBef>
              <a:spcAft>
                <a:spcPts val="0"/>
              </a:spcAft>
              <a:buClr>
                <a:srgbClr val="0C68AC"/>
              </a:buClr>
              <a:buSzPts val="1500"/>
              <a:buNone/>
              <a:defRPr sz="1500">
                <a:solidFill>
                  <a:srgbClr val="006C92"/>
                </a:solidFill>
              </a:defRPr>
            </a:lvl5pPr>
            <a:lvl6pPr marL="2743200" lvl="5" indent="-342900" algn="l">
              <a:lnSpc>
                <a:spcPct val="100000"/>
              </a:lnSpc>
              <a:spcBef>
                <a:spcPts val="9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7" name="Google Shape;37;p23"/>
          <p:cNvSpPr>
            <a:spLocks noGrp="1"/>
          </p:cNvSpPr>
          <p:nvPr>
            <p:ph type="pic" idx="5"/>
          </p:nvPr>
        </p:nvSpPr>
        <p:spPr>
          <a:xfrm>
            <a:off x="4630260" y="1038134"/>
            <a:ext cx="1890000" cy="2651100"/>
          </a:xfrm>
          <a:prstGeom prst="rect">
            <a:avLst/>
          </a:prstGeom>
          <a:noFill/>
          <a:ln>
            <a:noFill/>
          </a:ln>
        </p:spPr>
      </p:sp>
      <p:sp>
        <p:nvSpPr>
          <p:cNvPr id="38" name="Google Shape;38;p23"/>
          <p:cNvSpPr txBox="1">
            <a:spLocks noGrp="1"/>
          </p:cNvSpPr>
          <p:nvPr>
            <p:ph type="body" idx="6"/>
          </p:nvPr>
        </p:nvSpPr>
        <p:spPr>
          <a:xfrm>
            <a:off x="4630261" y="3824935"/>
            <a:ext cx="1890000" cy="1062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450"/>
              </a:spcBef>
              <a:spcAft>
                <a:spcPts val="0"/>
              </a:spcAft>
              <a:buClr>
                <a:srgbClr val="0C68AC"/>
              </a:buClr>
              <a:buSzPts val="1500"/>
              <a:buNone/>
              <a:defRPr sz="1500">
                <a:solidFill>
                  <a:srgbClr val="006C92"/>
                </a:solidFill>
              </a:defRPr>
            </a:lvl1pPr>
            <a:lvl2pPr marL="914400" lvl="1" indent="-228600" algn="l">
              <a:lnSpc>
                <a:spcPct val="90000"/>
              </a:lnSpc>
              <a:spcBef>
                <a:spcPts val="900"/>
              </a:spcBef>
              <a:spcAft>
                <a:spcPts val="0"/>
              </a:spcAft>
              <a:buClr>
                <a:srgbClr val="0C68AC"/>
              </a:buClr>
              <a:buSzPts val="1500"/>
              <a:buNone/>
              <a:defRPr sz="1500">
                <a:solidFill>
                  <a:srgbClr val="006C92"/>
                </a:solidFill>
              </a:defRPr>
            </a:lvl2pPr>
            <a:lvl3pPr marL="1371600" lvl="2" indent="-228600" algn="l">
              <a:lnSpc>
                <a:spcPct val="90000"/>
              </a:lnSpc>
              <a:spcBef>
                <a:spcPts val="900"/>
              </a:spcBef>
              <a:spcAft>
                <a:spcPts val="0"/>
              </a:spcAft>
              <a:buClr>
                <a:srgbClr val="0C68AC"/>
              </a:buClr>
              <a:buSzPts val="1500"/>
              <a:buNone/>
              <a:defRPr sz="1500">
                <a:solidFill>
                  <a:srgbClr val="006C92"/>
                </a:solidFill>
              </a:defRPr>
            </a:lvl3pPr>
            <a:lvl4pPr marL="1828800" lvl="3" indent="-228600" algn="l">
              <a:lnSpc>
                <a:spcPct val="90000"/>
              </a:lnSpc>
              <a:spcBef>
                <a:spcPts val="900"/>
              </a:spcBef>
              <a:spcAft>
                <a:spcPts val="0"/>
              </a:spcAft>
              <a:buClr>
                <a:srgbClr val="0C68AC"/>
              </a:buClr>
              <a:buSzPts val="1500"/>
              <a:buNone/>
              <a:defRPr sz="1500">
                <a:solidFill>
                  <a:srgbClr val="006C92"/>
                </a:solidFill>
              </a:defRPr>
            </a:lvl4pPr>
            <a:lvl5pPr marL="2286000" lvl="4" indent="-228600" algn="l">
              <a:lnSpc>
                <a:spcPct val="90000"/>
              </a:lnSpc>
              <a:spcBef>
                <a:spcPts val="900"/>
              </a:spcBef>
              <a:spcAft>
                <a:spcPts val="0"/>
              </a:spcAft>
              <a:buClr>
                <a:srgbClr val="0C68AC"/>
              </a:buClr>
              <a:buSzPts val="1500"/>
              <a:buNone/>
              <a:defRPr sz="1500">
                <a:solidFill>
                  <a:srgbClr val="006C92"/>
                </a:solidFill>
              </a:defRPr>
            </a:lvl5pPr>
            <a:lvl6pPr marL="2743200" lvl="5" indent="-342900" algn="l">
              <a:lnSpc>
                <a:spcPct val="100000"/>
              </a:lnSpc>
              <a:spcBef>
                <a:spcPts val="9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9" name="Google Shape;39;p23"/>
          <p:cNvSpPr>
            <a:spLocks noGrp="1"/>
          </p:cNvSpPr>
          <p:nvPr>
            <p:ph type="pic" idx="7"/>
          </p:nvPr>
        </p:nvSpPr>
        <p:spPr>
          <a:xfrm>
            <a:off x="6808747" y="1047762"/>
            <a:ext cx="1890000" cy="2651100"/>
          </a:xfrm>
          <a:prstGeom prst="rect">
            <a:avLst/>
          </a:prstGeom>
          <a:noFill/>
          <a:ln>
            <a:noFill/>
          </a:ln>
        </p:spPr>
      </p:sp>
      <p:sp>
        <p:nvSpPr>
          <p:cNvPr id="40" name="Google Shape;40;p23"/>
          <p:cNvSpPr txBox="1">
            <a:spLocks noGrp="1"/>
          </p:cNvSpPr>
          <p:nvPr>
            <p:ph type="body" idx="8"/>
          </p:nvPr>
        </p:nvSpPr>
        <p:spPr>
          <a:xfrm>
            <a:off x="6808748" y="3834563"/>
            <a:ext cx="1890000" cy="1062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450"/>
              </a:spcBef>
              <a:spcAft>
                <a:spcPts val="0"/>
              </a:spcAft>
              <a:buClr>
                <a:srgbClr val="0C68AC"/>
              </a:buClr>
              <a:buSzPts val="1500"/>
              <a:buNone/>
              <a:defRPr sz="1500">
                <a:solidFill>
                  <a:srgbClr val="006C92"/>
                </a:solidFill>
              </a:defRPr>
            </a:lvl1pPr>
            <a:lvl2pPr marL="914400" lvl="1" indent="-228600" algn="l">
              <a:lnSpc>
                <a:spcPct val="90000"/>
              </a:lnSpc>
              <a:spcBef>
                <a:spcPts val="900"/>
              </a:spcBef>
              <a:spcAft>
                <a:spcPts val="0"/>
              </a:spcAft>
              <a:buClr>
                <a:srgbClr val="0C68AC"/>
              </a:buClr>
              <a:buSzPts val="1500"/>
              <a:buNone/>
              <a:defRPr sz="1500">
                <a:solidFill>
                  <a:srgbClr val="006C92"/>
                </a:solidFill>
              </a:defRPr>
            </a:lvl2pPr>
            <a:lvl3pPr marL="1371600" lvl="2" indent="-228600" algn="l">
              <a:lnSpc>
                <a:spcPct val="90000"/>
              </a:lnSpc>
              <a:spcBef>
                <a:spcPts val="900"/>
              </a:spcBef>
              <a:spcAft>
                <a:spcPts val="0"/>
              </a:spcAft>
              <a:buClr>
                <a:srgbClr val="0C68AC"/>
              </a:buClr>
              <a:buSzPts val="1500"/>
              <a:buNone/>
              <a:defRPr sz="1500">
                <a:solidFill>
                  <a:srgbClr val="006C92"/>
                </a:solidFill>
              </a:defRPr>
            </a:lvl3pPr>
            <a:lvl4pPr marL="1828800" lvl="3" indent="-228600" algn="l">
              <a:lnSpc>
                <a:spcPct val="90000"/>
              </a:lnSpc>
              <a:spcBef>
                <a:spcPts val="900"/>
              </a:spcBef>
              <a:spcAft>
                <a:spcPts val="0"/>
              </a:spcAft>
              <a:buClr>
                <a:srgbClr val="0C68AC"/>
              </a:buClr>
              <a:buSzPts val="1500"/>
              <a:buNone/>
              <a:defRPr sz="1500">
                <a:solidFill>
                  <a:srgbClr val="006C92"/>
                </a:solidFill>
              </a:defRPr>
            </a:lvl4pPr>
            <a:lvl5pPr marL="2286000" lvl="4" indent="-228600" algn="l">
              <a:lnSpc>
                <a:spcPct val="90000"/>
              </a:lnSpc>
              <a:spcBef>
                <a:spcPts val="900"/>
              </a:spcBef>
              <a:spcAft>
                <a:spcPts val="0"/>
              </a:spcAft>
              <a:buClr>
                <a:srgbClr val="0C68AC"/>
              </a:buClr>
              <a:buSzPts val="1500"/>
              <a:buNone/>
              <a:defRPr sz="1500">
                <a:solidFill>
                  <a:srgbClr val="006C92"/>
                </a:solidFill>
              </a:defRPr>
            </a:lvl5pPr>
            <a:lvl6pPr marL="2743200" lvl="5" indent="-342900" algn="l">
              <a:lnSpc>
                <a:spcPct val="100000"/>
              </a:lnSpc>
              <a:spcBef>
                <a:spcPts val="9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1" name="Google Shape;41;p23"/>
          <p:cNvSpPr>
            <a:spLocks noGrp="1"/>
          </p:cNvSpPr>
          <p:nvPr>
            <p:ph type="pic" idx="9"/>
          </p:nvPr>
        </p:nvSpPr>
        <p:spPr>
          <a:xfrm>
            <a:off x="-2456735" y="1173944"/>
            <a:ext cx="1890000" cy="26511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solidFill>
          <a:srgbClr val="006A96"/>
        </a:solidFill>
        <a:effectLst/>
      </p:bgPr>
    </p:bg>
    <p:spTree>
      <p:nvGrpSpPr>
        <p:cNvPr id="1" name="Shape 42"/>
        <p:cNvGrpSpPr/>
        <p:nvPr/>
      </p:nvGrpSpPr>
      <p:grpSpPr>
        <a:xfrm>
          <a:off x="0" y="0"/>
          <a:ext cx="0" cy="0"/>
          <a:chOff x="0" y="0"/>
          <a:chExt cx="0" cy="0"/>
        </a:xfrm>
      </p:grpSpPr>
      <p:sp>
        <p:nvSpPr>
          <p:cNvPr id="43" name="Google Shape;43;p24"/>
          <p:cNvSpPr/>
          <p:nvPr/>
        </p:nvSpPr>
        <p:spPr>
          <a:xfrm>
            <a:off x="-818985" y="641645"/>
            <a:ext cx="5722873" cy="5622606"/>
          </a:xfrm>
          <a:custGeom>
            <a:avLst/>
            <a:gdLst/>
            <a:ahLst/>
            <a:cxnLst/>
            <a:rect l="l" t="t" r="r" b="b"/>
            <a:pathLst>
              <a:path w="5899869" h="5796501" extrusionOk="0">
                <a:moveTo>
                  <a:pt x="4431664" y="3180611"/>
                </a:moveTo>
                <a:lnTo>
                  <a:pt x="5620384" y="4369332"/>
                </a:lnTo>
                <a:lnTo>
                  <a:pt x="5327337" y="4679355"/>
                </a:lnTo>
                <a:lnTo>
                  <a:pt x="2960212" y="4667965"/>
                </a:lnTo>
                <a:lnTo>
                  <a:pt x="4431664" y="3180611"/>
                </a:lnTo>
                <a:close/>
                <a:moveTo>
                  <a:pt x="1554481" y="282360"/>
                </a:moveTo>
                <a:lnTo>
                  <a:pt x="2743201" y="1471081"/>
                </a:lnTo>
                <a:lnTo>
                  <a:pt x="799106" y="3423126"/>
                </a:lnTo>
                <a:cubicBezTo>
                  <a:pt x="797781" y="2629321"/>
                  <a:pt x="796455" y="1835515"/>
                  <a:pt x="795130" y="1041710"/>
                </a:cubicBezTo>
                <a:lnTo>
                  <a:pt x="1554481" y="282360"/>
                </a:lnTo>
                <a:close/>
                <a:moveTo>
                  <a:pt x="4711149" y="0"/>
                </a:moveTo>
                <a:lnTo>
                  <a:pt x="5899869" y="1188721"/>
                </a:lnTo>
                <a:lnTo>
                  <a:pt x="1307990" y="5796501"/>
                </a:lnTo>
                <a:lnTo>
                  <a:pt x="0" y="4735002"/>
                </a:lnTo>
                <a:lnTo>
                  <a:pt x="4711149" y="0"/>
                </a:lnTo>
                <a:close/>
              </a:path>
            </a:pathLst>
          </a:custGeom>
          <a:solidFill>
            <a:srgbClr val="005783">
              <a:alpha val="2666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24"/>
          <p:cNvSpPr>
            <a:spLocks noGrp="1"/>
          </p:cNvSpPr>
          <p:nvPr>
            <p:ph type="pic" idx="2"/>
          </p:nvPr>
        </p:nvSpPr>
        <p:spPr>
          <a:xfrm>
            <a:off x="274321" y="985478"/>
            <a:ext cx="8607900" cy="2651100"/>
          </a:xfrm>
          <a:prstGeom prst="rect">
            <a:avLst/>
          </a:prstGeom>
          <a:noFill/>
          <a:ln>
            <a:noFill/>
          </a:ln>
        </p:spPr>
      </p:sp>
      <p:sp>
        <p:nvSpPr>
          <p:cNvPr id="45" name="Google Shape;45;p24"/>
          <p:cNvSpPr txBox="1">
            <a:spLocks noGrp="1"/>
          </p:cNvSpPr>
          <p:nvPr>
            <p:ph type="ctrTitle"/>
          </p:nvPr>
        </p:nvSpPr>
        <p:spPr>
          <a:xfrm>
            <a:off x="-123568" y="188158"/>
            <a:ext cx="9006000" cy="609000"/>
          </a:xfrm>
          <a:prstGeom prst="rect">
            <a:avLst/>
          </a:prstGeom>
          <a:noFill/>
          <a:ln>
            <a:noFill/>
          </a:ln>
        </p:spPr>
        <p:txBody>
          <a:bodyPr spcFirstLastPara="1" wrap="square" lIns="457200" tIns="0" rIns="0" bIns="0" anchor="ctr" anchorCtr="0">
            <a:noAutofit/>
          </a:bodyPr>
          <a:lstStyle>
            <a:lvl1pPr lvl="0" algn="l">
              <a:lnSpc>
                <a:spcPct val="86666"/>
              </a:lnSpc>
              <a:spcBef>
                <a:spcPts val="0"/>
              </a:spcBef>
              <a:spcAft>
                <a:spcPts val="0"/>
              </a:spcAft>
              <a:buClr>
                <a:srgbClr val="006C92"/>
              </a:buClr>
              <a:buSzPts val="2250"/>
              <a:buFont typeface="Calibri"/>
              <a:buNone/>
              <a:defRPr sz="2250" b="1" cap="none">
                <a:solidFill>
                  <a:srgbClr val="006C9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4"/>
          <p:cNvSpPr txBox="1">
            <a:spLocks noGrp="1"/>
          </p:cNvSpPr>
          <p:nvPr>
            <p:ph type="body" idx="1"/>
          </p:nvPr>
        </p:nvSpPr>
        <p:spPr>
          <a:xfrm>
            <a:off x="274321" y="3824935"/>
            <a:ext cx="8607900" cy="1062000"/>
          </a:xfrm>
          <a:prstGeom prst="rect">
            <a:avLst/>
          </a:prstGeom>
          <a:noFill/>
          <a:ln>
            <a:noFill/>
          </a:ln>
        </p:spPr>
        <p:txBody>
          <a:bodyPr spcFirstLastPara="1" wrap="square" lIns="0" tIns="0" rIns="0" bIns="0" anchor="t" anchorCtr="0">
            <a:noAutofit/>
          </a:bodyPr>
          <a:lstStyle>
            <a:lvl1pPr marL="457200" lvl="0" indent="-323850" algn="l">
              <a:lnSpc>
                <a:spcPct val="90000"/>
              </a:lnSpc>
              <a:spcBef>
                <a:spcPts val="450"/>
              </a:spcBef>
              <a:spcAft>
                <a:spcPts val="0"/>
              </a:spcAft>
              <a:buClr>
                <a:schemeClr val="lt1"/>
              </a:buClr>
              <a:buSzPts val="1500"/>
              <a:buFont typeface="Arial"/>
              <a:buChar char="•"/>
              <a:defRPr sz="1500">
                <a:solidFill>
                  <a:schemeClr val="lt1"/>
                </a:solidFill>
              </a:defRPr>
            </a:lvl1pPr>
            <a:lvl2pPr marL="914400" lvl="1" indent="-323850" algn="l">
              <a:lnSpc>
                <a:spcPct val="90000"/>
              </a:lnSpc>
              <a:spcBef>
                <a:spcPts val="900"/>
              </a:spcBef>
              <a:spcAft>
                <a:spcPts val="0"/>
              </a:spcAft>
              <a:buClr>
                <a:schemeClr val="lt1"/>
              </a:buClr>
              <a:buSzPts val="1500"/>
              <a:buFont typeface="Arial"/>
              <a:buChar char="•"/>
              <a:defRPr sz="1500">
                <a:solidFill>
                  <a:schemeClr val="lt1"/>
                </a:solidFill>
              </a:defRPr>
            </a:lvl2pPr>
            <a:lvl3pPr marL="1371600" lvl="2" indent="-323850" algn="l">
              <a:lnSpc>
                <a:spcPct val="90000"/>
              </a:lnSpc>
              <a:spcBef>
                <a:spcPts val="900"/>
              </a:spcBef>
              <a:spcAft>
                <a:spcPts val="0"/>
              </a:spcAft>
              <a:buClr>
                <a:schemeClr val="lt1"/>
              </a:buClr>
              <a:buSzPts val="1500"/>
              <a:buFont typeface="Arial"/>
              <a:buChar char="•"/>
              <a:defRPr sz="1500">
                <a:solidFill>
                  <a:schemeClr val="lt1"/>
                </a:solidFill>
              </a:defRPr>
            </a:lvl3pPr>
            <a:lvl4pPr marL="1828800" lvl="3" indent="-323850" algn="l">
              <a:lnSpc>
                <a:spcPct val="90000"/>
              </a:lnSpc>
              <a:spcBef>
                <a:spcPts val="900"/>
              </a:spcBef>
              <a:spcAft>
                <a:spcPts val="0"/>
              </a:spcAft>
              <a:buClr>
                <a:schemeClr val="lt1"/>
              </a:buClr>
              <a:buSzPts val="1500"/>
              <a:buFont typeface="Arial"/>
              <a:buChar char="•"/>
              <a:defRPr sz="1500">
                <a:solidFill>
                  <a:schemeClr val="lt1"/>
                </a:solidFill>
              </a:defRPr>
            </a:lvl4pPr>
            <a:lvl5pPr marL="2286000" lvl="4" indent="-323850" algn="l">
              <a:lnSpc>
                <a:spcPct val="90000"/>
              </a:lnSpc>
              <a:spcBef>
                <a:spcPts val="900"/>
              </a:spcBef>
              <a:spcAft>
                <a:spcPts val="0"/>
              </a:spcAft>
              <a:buClr>
                <a:schemeClr val="lt1"/>
              </a:buClr>
              <a:buSzPts val="1500"/>
              <a:buFont typeface="Arial"/>
              <a:buChar char="•"/>
              <a:defRPr sz="1500">
                <a:solidFill>
                  <a:schemeClr val="lt1"/>
                </a:solidFill>
              </a:defRPr>
            </a:lvl5pPr>
            <a:lvl6pPr marL="2743200" lvl="5" indent="-342900" algn="l">
              <a:lnSpc>
                <a:spcPct val="100000"/>
              </a:lnSpc>
              <a:spcBef>
                <a:spcPts val="9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Content+PhotoLeft">
  <p:cSld name="Title+Content+PhotoLeft">
    <p:bg>
      <p:bgPr>
        <a:solidFill>
          <a:schemeClr val="lt1"/>
        </a:solidFill>
        <a:effectLst/>
      </p:bgPr>
    </p:bg>
    <p:spTree>
      <p:nvGrpSpPr>
        <p:cNvPr id="1" name="Shape 47"/>
        <p:cNvGrpSpPr/>
        <p:nvPr/>
      </p:nvGrpSpPr>
      <p:grpSpPr>
        <a:xfrm>
          <a:off x="0" y="0"/>
          <a:ext cx="0" cy="0"/>
          <a:chOff x="0" y="0"/>
          <a:chExt cx="0" cy="0"/>
        </a:xfrm>
      </p:grpSpPr>
      <p:sp>
        <p:nvSpPr>
          <p:cNvPr id="48" name="Google Shape;48;p25"/>
          <p:cNvSpPr/>
          <p:nvPr/>
        </p:nvSpPr>
        <p:spPr>
          <a:xfrm>
            <a:off x="-910425" y="658270"/>
            <a:ext cx="5722873" cy="5622606"/>
          </a:xfrm>
          <a:custGeom>
            <a:avLst/>
            <a:gdLst/>
            <a:ahLst/>
            <a:cxnLst/>
            <a:rect l="l" t="t" r="r" b="b"/>
            <a:pathLst>
              <a:path w="5899869" h="5796501" extrusionOk="0">
                <a:moveTo>
                  <a:pt x="4431664" y="3180611"/>
                </a:moveTo>
                <a:lnTo>
                  <a:pt x="5620384" y="4369332"/>
                </a:lnTo>
                <a:lnTo>
                  <a:pt x="5327337" y="4679355"/>
                </a:lnTo>
                <a:lnTo>
                  <a:pt x="2960212" y="4667965"/>
                </a:lnTo>
                <a:lnTo>
                  <a:pt x="4431664" y="3180611"/>
                </a:lnTo>
                <a:close/>
                <a:moveTo>
                  <a:pt x="1554481" y="282360"/>
                </a:moveTo>
                <a:lnTo>
                  <a:pt x="2743201" y="1471081"/>
                </a:lnTo>
                <a:lnTo>
                  <a:pt x="799106" y="3423126"/>
                </a:lnTo>
                <a:cubicBezTo>
                  <a:pt x="797781" y="2629321"/>
                  <a:pt x="796455" y="1835515"/>
                  <a:pt x="795130" y="1041710"/>
                </a:cubicBezTo>
                <a:lnTo>
                  <a:pt x="1554481" y="282360"/>
                </a:lnTo>
                <a:close/>
                <a:moveTo>
                  <a:pt x="4711149" y="0"/>
                </a:moveTo>
                <a:lnTo>
                  <a:pt x="5899869" y="1188721"/>
                </a:lnTo>
                <a:lnTo>
                  <a:pt x="1307990" y="5796501"/>
                </a:lnTo>
                <a:lnTo>
                  <a:pt x="0" y="4735002"/>
                </a:lnTo>
                <a:lnTo>
                  <a:pt x="4711149" y="0"/>
                </a:lnTo>
                <a:close/>
              </a:path>
            </a:pathLst>
          </a:custGeom>
          <a:solidFill>
            <a:srgbClr val="006A96">
              <a:alpha val="352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 name="Google Shape;49;p25"/>
          <p:cNvSpPr>
            <a:spLocks noGrp="1"/>
          </p:cNvSpPr>
          <p:nvPr>
            <p:ph type="pic" idx="2"/>
          </p:nvPr>
        </p:nvSpPr>
        <p:spPr>
          <a:xfrm>
            <a:off x="317500" y="1014293"/>
            <a:ext cx="4761000" cy="3872700"/>
          </a:xfrm>
          <a:prstGeom prst="rect">
            <a:avLst/>
          </a:prstGeom>
          <a:noFill/>
          <a:ln>
            <a:noFill/>
          </a:ln>
        </p:spPr>
      </p:sp>
      <p:sp>
        <p:nvSpPr>
          <p:cNvPr id="50" name="Google Shape;50;p25"/>
          <p:cNvSpPr txBox="1">
            <a:spLocks noGrp="1"/>
          </p:cNvSpPr>
          <p:nvPr>
            <p:ph type="ctrTitle"/>
          </p:nvPr>
        </p:nvSpPr>
        <p:spPr>
          <a:xfrm>
            <a:off x="-123568" y="188158"/>
            <a:ext cx="9006000" cy="609000"/>
          </a:xfrm>
          <a:prstGeom prst="rect">
            <a:avLst/>
          </a:prstGeom>
          <a:solidFill>
            <a:srgbClr val="006C92"/>
          </a:solidFill>
          <a:ln>
            <a:noFill/>
          </a:ln>
        </p:spPr>
        <p:txBody>
          <a:bodyPr spcFirstLastPara="1" wrap="square" lIns="457200" tIns="0" rIns="0" bIns="0" anchor="ctr" anchorCtr="0">
            <a:noAutofit/>
          </a:bodyPr>
          <a:lstStyle>
            <a:lvl1pPr lvl="0" algn="l">
              <a:lnSpc>
                <a:spcPct val="86666"/>
              </a:lnSpc>
              <a:spcBef>
                <a:spcPts val="0"/>
              </a:spcBef>
              <a:spcAft>
                <a:spcPts val="0"/>
              </a:spcAft>
              <a:buClr>
                <a:schemeClr val="lt1"/>
              </a:buClr>
              <a:buSzPts val="2250"/>
              <a:buFont typeface="Calibri"/>
              <a:buNone/>
              <a:defRPr sz="2250" b="1"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5"/>
          <p:cNvSpPr txBox="1">
            <a:spLocks noGrp="1"/>
          </p:cNvSpPr>
          <p:nvPr>
            <p:ph type="body" idx="1"/>
          </p:nvPr>
        </p:nvSpPr>
        <p:spPr>
          <a:xfrm>
            <a:off x="5293894" y="1014293"/>
            <a:ext cx="3588300" cy="38727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450"/>
              </a:spcBef>
              <a:spcAft>
                <a:spcPts val="0"/>
              </a:spcAft>
              <a:buClr>
                <a:srgbClr val="0C68AC"/>
              </a:buClr>
              <a:buSzPts val="1500"/>
              <a:buNone/>
              <a:defRPr sz="1500">
                <a:solidFill>
                  <a:srgbClr val="006C92"/>
                </a:solidFill>
              </a:defRPr>
            </a:lvl1pPr>
            <a:lvl2pPr marL="914400" lvl="1" indent="-228600" algn="l">
              <a:lnSpc>
                <a:spcPct val="90000"/>
              </a:lnSpc>
              <a:spcBef>
                <a:spcPts val="900"/>
              </a:spcBef>
              <a:spcAft>
                <a:spcPts val="0"/>
              </a:spcAft>
              <a:buClr>
                <a:srgbClr val="0C68AC"/>
              </a:buClr>
              <a:buSzPts val="1500"/>
              <a:buNone/>
              <a:defRPr sz="1500">
                <a:solidFill>
                  <a:srgbClr val="006C92"/>
                </a:solidFill>
              </a:defRPr>
            </a:lvl2pPr>
            <a:lvl3pPr marL="1371600" lvl="2" indent="-228600" algn="l">
              <a:lnSpc>
                <a:spcPct val="90000"/>
              </a:lnSpc>
              <a:spcBef>
                <a:spcPts val="900"/>
              </a:spcBef>
              <a:spcAft>
                <a:spcPts val="0"/>
              </a:spcAft>
              <a:buClr>
                <a:srgbClr val="0C68AC"/>
              </a:buClr>
              <a:buSzPts val="1500"/>
              <a:buNone/>
              <a:defRPr sz="1500">
                <a:solidFill>
                  <a:srgbClr val="006C92"/>
                </a:solidFill>
              </a:defRPr>
            </a:lvl3pPr>
            <a:lvl4pPr marL="1828800" lvl="3" indent="-228600" algn="l">
              <a:lnSpc>
                <a:spcPct val="90000"/>
              </a:lnSpc>
              <a:spcBef>
                <a:spcPts val="900"/>
              </a:spcBef>
              <a:spcAft>
                <a:spcPts val="0"/>
              </a:spcAft>
              <a:buClr>
                <a:srgbClr val="0C68AC"/>
              </a:buClr>
              <a:buSzPts val="1500"/>
              <a:buNone/>
              <a:defRPr sz="1500">
                <a:solidFill>
                  <a:srgbClr val="006C92"/>
                </a:solidFill>
              </a:defRPr>
            </a:lvl4pPr>
            <a:lvl5pPr marL="2286000" lvl="4" indent="-228600" algn="l">
              <a:lnSpc>
                <a:spcPct val="90000"/>
              </a:lnSpc>
              <a:spcBef>
                <a:spcPts val="900"/>
              </a:spcBef>
              <a:spcAft>
                <a:spcPts val="0"/>
              </a:spcAft>
              <a:buClr>
                <a:srgbClr val="0C68AC"/>
              </a:buClr>
              <a:buSzPts val="1500"/>
              <a:buNone/>
              <a:defRPr sz="1500">
                <a:solidFill>
                  <a:srgbClr val="006C92"/>
                </a:solidFill>
              </a:defRPr>
            </a:lvl5pPr>
            <a:lvl6pPr marL="2743200" lvl="5" indent="-342900" algn="l">
              <a:lnSpc>
                <a:spcPct val="100000"/>
              </a:lnSpc>
              <a:spcBef>
                <a:spcPts val="9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Section Slide">
  <p:cSld name="2_Section Slide">
    <p:bg>
      <p:bgPr>
        <a:solidFill>
          <a:schemeClr val="lt1"/>
        </a:solidFill>
        <a:effectLst/>
      </p:bgPr>
    </p:bg>
    <p:spTree>
      <p:nvGrpSpPr>
        <p:cNvPr id="1" name="Shape 52"/>
        <p:cNvGrpSpPr/>
        <p:nvPr/>
      </p:nvGrpSpPr>
      <p:grpSpPr>
        <a:xfrm>
          <a:off x="0" y="0"/>
          <a:ext cx="0" cy="0"/>
          <a:chOff x="0" y="0"/>
          <a:chExt cx="0" cy="0"/>
        </a:xfrm>
      </p:grpSpPr>
      <p:sp>
        <p:nvSpPr>
          <p:cNvPr id="53" name="Google Shape;53;p26"/>
          <p:cNvSpPr>
            <a:spLocks noGrp="1"/>
          </p:cNvSpPr>
          <p:nvPr>
            <p:ph type="pic" idx="2"/>
          </p:nvPr>
        </p:nvSpPr>
        <p:spPr>
          <a:xfrm>
            <a:off x="6" y="2"/>
            <a:ext cx="4570800" cy="5142000"/>
          </a:xfrm>
          <a:prstGeom prst="rect">
            <a:avLst/>
          </a:prstGeom>
          <a:noFill/>
          <a:ln>
            <a:noFill/>
          </a:ln>
        </p:spPr>
      </p:sp>
      <p:sp>
        <p:nvSpPr>
          <p:cNvPr id="54" name="Google Shape;54;p26"/>
          <p:cNvSpPr txBox="1">
            <a:spLocks noGrp="1"/>
          </p:cNvSpPr>
          <p:nvPr>
            <p:ph type="ctrTitle"/>
          </p:nvPr>
        </p:nvSpPr>
        <p:spPr>
          <a:xfrm>
            <a:off x="4869706" y="194620"/>
            <a:ext cx="4376700" cy="1179600"/>
          </a:xfrm>
          <a:prstGeom prst="rect">
            <a:avLst/>
          </a:prstGeom>
          <a:noFill/>
          <a:ln>
            <a:noFill/>
          </a:ln>
        </p:spPr>
        <p:txBody>
          <a:bodyPr spcFirstLastPara="1" wrap="square" lIns="182875" tIns="182875" rIns="274300" bIns="182875" anchor="ctr" anchorCtr="0">
            <a:noAutofit/>
          </a:bodyPr>
          <a:lstStyle>
            <a:lvl1pPr lvl="0" algn="l">
              <a:lnSpc>
                <a:spcPct val="93750"/>
              </a:lnSpc>
              <a:spcBef>
                <a:spcPts val="0"/>
              </a:spcBef>
              <a:spcAft>
                <a:spcPts val="0"/>
              </a:spcAft>
              <a:buClr>
                <a:srgbClr val="006A96"/>
              </a:buClr>
              <a:buSzPts val="2400"/>
              <a:buFont typeface="Calibri"/>
              <a:buNone/>
              <a:defRPr sz="2400" b="1">
                <a:solidFill>
                  <a:srgbClr val="006A9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6"/>
          <p:cNvSpPr txBox="1">
            <a:spLocks noGrp="1"/>
          </p:cNvSpPr>
          <p:nvPr>
            <p:ph type="body" idx="1"/>
          </p:nvPr>
        </p:nvSpPr>
        <p:spPr>
          <a:xfrm>
            <a:off x="5048410" y="1504150"/>
            <a:ext cx="3766500" cy="34176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450"/>
              </a:spcBef>
              <a:spcAft>
                <a:spcPts val="0"/>
              </a:spcAft>
              <a:buClr>
                <a:srgbClr val="0C68AC"/>
              </a:buClr>
              <a:buSzPts val="1500"/>
              <a:buNone/>
              <a:defRPr sz="1500">
                <a:solidFill>
                  <a:srgbClr val="006C92"/>
                </a:solidFill>
              </a:defRPr>
            </a:lvl1pPr>
            <a:lvl2pPr marL="914400" lvl="1" indent="-228600" algn="l">
              <a:lnSpc>
                <a:spcPct val="90000"/>
              </a:lnSpc>
              <a:spcBef>
                <a:spcPts val="900"/>
              </a:spcBef>
              <a:spcAft>
                <a:spcPts val="0"/>
              </a:spcAft>
              <a:buClr>
                <a:srgbClr val="0C68AC"/>
              </a:buClr>
              <a:buSzPts val="1500"/>
              <a:buNone/>
              <a:defRPr sz="1500">
                <a:solidFill>
                  <a:srgbClr val="006C92"/>
                </a:solidFill>
              </a:defRPr>
            </a:lvl2pPr>
            <a:lvl3pPr marL="1371600" lvl="2" indent="-228600" algn="l">
              <a:lnSpc>
                <a:spcPct val="90000"/>
              </a:lnSpc>
              <a:spcBef>
                <a:spcPts val="900"/>
              </a:spcBef>
              <a:spcAft>
                <a:spcPts val="0"/>
              </a:spcAft>
              <a:buClr>
                <a:srgbClr val="0C68AC"/>
              </a:buClr>
              <a:buSzPts val="1500"/>
              <a:buNone/>
              <a:defRPr sz="1500">
                <a:solidFill>
                  <a:srgbClr val="006C92"/>
                </a:solidFill>
              </a:defRPr>
            </a:lvl3pPr>
            <a:lvl4pPr marL="1828800" lvl="3" indent="-228600" algn="l">
              <a:lnSpc>
                <a:spcPct val="90000"/>
              </a:lnSpc>
              <a:spcBef>
                <a:spcPts val="900"/>
              </a:spcBef>
              <a:spcAft>
                <a:spcPts val="0"/>
              </a:spcAft>
              <a:buClr>
                <a:srgbClr val="0C68AC"/>
              </a:buClr>
              <a:buSzPts val="1500"/>
              <a:buNone/>
              <a:defRPr sz="1500">
                <a:solidFill>
                  <a:srgbClr val="006C92"/>
                </a:solidFill>
              </a:defRPr>
            </a:lvl4pPr>
            <a:lvl5pPr marL="2286000" lvl="4" indent="-228600" algn="l">
              <a:lnSpc>
                <a:spcPct val="90000"/>
              </a:lnSpc>
              <a:spcBef>
                <a:spcPts val="900"/>
              </a:spcBef>
              <a:spcAft>
                <a:spcPts val="0"/>
              </a:spcAft>
              <a:buClr>
                <a:srgbClr val="0C68AC"/>
              </a:buClr>
              <a:buSzPts val="1500"/>
              <a:buNone/>
              <a:defRPr sz="1500">
                <a:solidFill>
                  <a:srgbClr val="006C92"/>
                </a:solidFill>
              </a:defRPr>
            </a:lvl5pPr>
            <a:lvl6pPr marL="2743200" lvl="5" indent="-342900" algn="l">
              <a:lnSpc>
                <a:spcPct val="100000"/>
              </a:lnSpc>
              <a:spcBef>
                <a:spcPts val="9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Section Slide">
  <p:cSld name="1_Section Slide">
    <p:bg>
      <p:bgPr>
        <a:solidFill>
          <a:srgbClr val="006A96"/>
        </a:solidFill>
        <a:effectLst/>
      </p:bgPr>
    </p:bg>
    <p:spTree>
      <p:nvGrpSpPr>
        <p:cNvPr id="1" name="Shape 56"/>
        <p:cNvGrpSpPr/>
        <p:nvPr/>
      </p:nvGrpSpPr>
      <p:grpSpPr>
        <a:xfrm>
          <a:off x="0" y="0"/>
          <a:ext cx="0" cy="0"/>
          <a:chOff x="0" y="0"/>
          <a:chExt cx="0" cy="0"/>
        </a:xfrm>
      </p:grpSpPr>
      <p:sp>
        <p:nvSpPr>
          <p:cNvPr id="57" name="Google Shape;57;p27"/>
          <p:cNvSpPr>
            <a:spLocks noGrp="1"/>
          </p:cNvSpPr>
          <p:nvPr>
            <p:ph type="pic" idx="2"/>
          </p:nvPr>
        </p:nvSpPr>
        <p:spPr>
          <a:xfrm>
            <a:off x="6" y="2"/>
            <a:ext cx="4570800" cy="5142000"/>
          </a:xfrm>
          <a:prstGeom prst="rect">
            <a:avLst/>
          </a:prstGeom>
          <a:noFill/>
          <a:ln>
            <a:noFill/>
          </a:ln>
        </p:spPr>
      </p:sp>
      <p:sp>
        <p:nvSpPr>
          <p:cNvPr id="58" name="Google Shape;58;p27"/>
          <p:cNvSpPr txBox="1">
            <a:spLocks noGrp="1"/>
          </p:cNvSpPr>
          <p:nvPr>
            <p:ph type="ctrTitle"/>
          </p:nvPr>
        </p:nvSpPr>
        <p:spPr>
          <a:xfrm>
            <a:off x="4869706" y="194620"/>
            <a:ext cx="4376700" cy="1179600"/>
          </a:xfrm>
          <a:prstGeom prst="rect">
            <a:avLst/>
          </a:prstGeom>
          <a:noFill/>
          <a:ln>
            <a:noFill/>
          </a:ln>
        </p:spPr>
        <p:txBody>
          <a:bodyPr spcFirstLastPara="1" wrap="square" lIns="182875" tIns="182875" rIns="274300" bIns="182875" anchor="ctr" anchorCtr="0">
            <a:noAutofit/>
          </a:bodyPr>
          <a:lstStyle>
            <a:lvl1pPr lvl="0" algn="l">
              <a:lnSpc>
                <a:spcPct val="93750"/>
              </a:lnSpc>
              <a:spcBef>
                <a:spcPts val="0"/>
              </a:spcBef>
              <a:spcAft>
                <a:spcPts val="0"/>
              </a:spcAft>
              <a:buClr>
                <a:schemeClr val="lt2"/>
              </a:buClr>
              <a:buSzPts val="2400"/>
              <a:buFont typeface="Calibri"/>
              <a:buNone/>
              <a:defRPr sz="2400" b="1">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7"/>
          <p:cNvSpPr txBox="1">
            <a:spLocks noGrp="1"/>
          </p:cNvSpPr>
          <p:nvPr>
            <p:ph type="body" idx="1"/>
          </p:nvPr>
        </p:nvSpPr>
        <p:spPr>
          <a:xfrm>
            <a:off x="5048410" y="1504150"/>
            <a:ext cx="3766500" cy="34176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450"/>
              </a:spcBef>
              <a:spcAft>
                <a:spcPts val="0"/>
              </a:spcAft>
              <a:buClr>
                <a:srgbClr val="0C68AC"/>
              </a:buClr>
              <a:buSzPts val="1500"/>
              <a:buNone/>
              <a:defRPr sz="1500">
                <a:solidFill>
                  <a:schemeClr val="lt1"/>
                </a:solidFill>
              </a:defRPr>
            </a:lvl1pPr>
            <a:lvl2pPr marL="914400" lvl="1" indent="-228600" algn="l">
              <a:lnSpc>
                <a:spcPct val="90000"/>
              </a:lnSpc>
              <a:spcBef>
                <a:spcPts val="900"/>
              </a:spcBef>
              <a:spcAft>
                <a:spcPts val="0"/>
              </a:spcAft>
              <a:buClr>
                <a:srgbClr val="0C68AC"/>
              </a:buClr>
              <a:buSzPts val="1500"/>
              <a:buNone/>
              <a:defRPr sz="1500">
                <a:solidFill>
                  <a:schemeClr val="lt1"/>
                </a:solidFill>
              </a:defRPr>
            </a:lvl2pPr>
            <a:lvl3pPr marL="1371600" lvl="2" indent="-228600" algn="l">
              <a:lnSpc>
                <a:spcPct val="90000"/>
              </a:lnSpc>
              <a:spcBef>
                <a:spcPts val="900"/>
              </a:spcBef>
              <a:spcAft>
                <a:spcPts val="0"/>
              </a:spcAft>
              <a:buClr>
                <a:srgbClr val="0C68AC"/>
              </a:buClr>
              <a:buSzPts val="1500"/>
              <a:buNone/>
              <a:defRPr sz="1500">
                <a:solidFill>
                  <a:schemeClr val="lt1"/>
                </a:solidFill>
              </a:defRPr>
            </a:lvl3pPr>
            <a:lvl4pPr marL="1828800" lvl="3" indent="-228600" algn="l">
              <a:lnSpc>
                <a:spcPct val="90000"/>
              </a:lnSpc>
              <a:spcBef>
                <a:spcPts val="900"/>
              </a:spcBef>
              <a:spcAft>
                <a:spcPts val="0"/>
              </a:spcAft>
              <a:buClr>
                <a:srgbClr val="0C68AC"/>
              </a:buClr>
              <a:buSzPts val="1500"/>
              <a:buNone/>
              <a:defRPr sz="1500">
                <a:solidFill>
                  <a:schemeClr val="lt1"/>
                </a:solidFill>
              </a:defRPr>
            </a:lvl4pPr>
            <a:lvl5pPr marL="2286000" lvl="4" indent="-228600" algn="l">
              <a:lnSpc>
                <a:spcPct val="90000"/>
              </a:lnSpc>
              <a:spcBef>
                <a:spcPts val="900"/>
              </a:spcBef>
              <a:spcAft>
                <a:spcPts val="0"/>
              </a:spcAft>
              <a:buClr>
                <a:srgbClr val="0C68AC"/>
              </a:buClr>
              <a:buSzPts val="1500"/>
              <a:buNone/>
              <a:defRPr sz="1500">
                <a:solidFill>
                  <a:schemeClr val="lt1"/>
                </a:solidFill>
              </a:defRPr>
            </a:lvl5pPr>
            <a:lvl6pPr marL="2743200" lvl="5" indent="-342900" algn="l">
              <a:lnSpc>
                <a:spcPct val="100000"/>
              </a:lnSpc>
              <a:spcBef>
                <a:spcPts val="9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321371" y="114300"/>
            <a:ext cx="8528400" cy="685800"/>
          </a:xfrm>
          <a:prstGeom prst="rect">
            <a:avLst/>
          </a:prstGeom>
          <a:noFill/>
          <a:ln>
            <a:noFill/>
          </a:ln>
        </p:spPr>
        <p:txBody>
          <a:bodyPr spcFirstLastPara="1" wrap="square" lIns="0" tIns="0" rIns="91425" bIns="0" anchor="b" anchorCtr="0">
            <a:normAutofit/>
          </a:bodyPr>
          <a:lstStyle>
            <a:lvl1pPr marR="0" lvl="0" algn="l" rtl="0">
              <a:lnSpc>
                <a:spcPct val="107174"/>
              </a:lnSpc>
              <a:spcBef>
                <a:spcPts val="0"/>
              </a:spcBef>
              <a:spcAft>
                <a:spcPts val="0"/>
              </a:spcAft>
              <a:buClr>
                <a:srgbClr val="007DBA"/>
              </a:buClr>
              <a:buSzPts val="1575"/>
              <a:buFont typeface="Calibri"/>
              <a:buNone/>
              <a:defRPr sz="1575" b="0" i="0" u="none" strike="noStrike" cap="none">
                <a:solidFill>
                  <a:srgbClr val="007D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9"/>
          <p:cNvSpPr txBox="1">
            <a:spLocks noGrp="1"/>
          </p:cNvSpPr>
          <p:nvPr>
            <p:ph type="body" idx="1"/>
          </p:nvPr>
        </p:nvSpPr>
        <p:spPr>
          <a:xfrm>
            <a:off x="321371" y="1218031"/>
            <a:ext cx="8518500" cy="3674700"/>
          </a:xfrm>
          <a:prstGeom prst="rect">
            <a:avLst/>
          </a:prstGeom>
          <a:noFill/>
          <a:ln>
            <a:noFill/>
          </a:ln>
        </p:spPr>
        <p:txBody>
          <a:bodyPr spcFirstLastPara="1" wrap="square" lIns="0" tIns="0" rIns="0" bIns="0" anchor="t" anchorCtr="0">
            <a:noAutofit/>
          </a:bodyPr>
          <a:lstStyle>
            <a:lvl1pPr marL="457200" marR="0" lvl="0" indent="-323850" algn="l" rtl="0">
              <a:lnSpc>
                <a:spcPct val="90000"/>
              </a:lnSpc>
              <a:spcBef>
                <a:spcPts val="450"/>
              </a:spcBef>
              <a:spcAft>
                <a:spcPts val="0"/>
              </a:spcAft>
              <a:buClr>
                <a:srgbClr val="006C92"/>
              </a:buClr>
              <a:buSzPts val="1500"/>
              <a:buFont typeface="Arial"/>
              <a:buChar char="•"/>
              <a:defRPr sz="1500" b="0" i="0" u="none" strike="noStrike" cap="none">
                <a:solidFill>
                  <a:srgbClr val="006C92"/>
                </a:solidFill>
                <a:latin typeface="Calibri"/>
                <a:ea typeface="Calibri"/>
                <a:cs typeface="Calibri"/>
                <a:sym typeface="Calibri"/>
              </a:defRPr>
            </a:lvl1pPr>
            <a:lvl2pPr marL="914400" marR="0" lvl="1" indent="-323850" algn="l" rtl="0">
              <a:lnSpc>
                <a:spcPct val="90000"/>
              </a:lnSpc>
              <a:spcBef>
                <a:spcPts val="900"/>
              </a:spcBef>
              <a:spcAft>
                <a:spcPts val="0"/>
              </a:spcAft>
              <a:buClr>
                <a:srgbClr val="006C92"/>
              </a:buClr>
              <a:buSzPts val="1500"/>
              <a:buFont typeface="Arial"/>
              <a:buChar char="•"/>
              <a:defRPr sz="1500" b="0" i="0" u="none" strike="noStrike" cap="none">
                <a:solidFill>
                  <a:srgbClr val="006C92"/>
                </a:solidFill>
                <a:latin typeface="Calibri"/>
                <a:ea typeface="Calibri"/>
                <a:cs typeface="Calibri"/>
                <a:sym typeface="Calibri"/>
              </a:defRPr>
            </a:lvl2pPr>
            <a:lvl3pPr marL="1371600" marR="0" lvl="2" indent="-323850" algn="l" rtl="0">
              <a:lnSpc>
                <a:spcPct val="90000"/>
              </a:lnSpc>
              <a:spcBef>
                <a:spcPts val="900"/>
              </a:spcBef>
              <a:spcAft>
                <a:spcPts val="0"/>
              </a:spcAft>
              <a:buClr>
                <a:srgbClr val="006C92"/>
              </a:buClr>
              <a:buSzPts val="1500"/>
              <a:buFont typeface="Arial"/>
              <a:buChar char="•"/>
              <a:defRPr sz="1500" b="0" i="0" u="none" strike="noStrike" cap="none">
                <a:solidFill>
                  <a:srgbClr val="006C92"/>
                </a:solidFill>
                <a:latin typeface="Calibri"/>
                <a:ea typeface="Calibri"/>
                <a:cs typeface="Calibri"/>
                <a:sym typeface="Calibri"/>
              </a:defRPr>
            </a:lvl3pPr>
            <a:lvl4pPr marL="1828800" marR="0" lvl="3" indent="-323850" algn="l" rtl="0">
              <a:lnSpc>
                <a:spcPct val="90000"/>
              </a:lnSpc>
              <a:spcBef>
                <a:spcPts val="900"/>
              </a:spcBef>
              <a:spcAft>
                <a:spcPts val="0"/>
              </a:spcAft>
              <a:buClr>
                <a:srgbClr val="006C92"/>
              </a:buClr>
              <a:buSzPts val="1500"/>
              <a:buFont typeface="Arial"/>
              <a:buChar char="•"/>
              <a:defRPr sz="1500" b="0" i="0" u="none" strike="noStrike" cap="none">
                <a:solidFill>
                  <a:srgbClr val="006C92"/>
                </a:solidFill>
                <a:latin typeface="Calibri"/>
                <a:ea typeface="Calibri"/>
                <a:cs typeface="Calibri"/>
                <a:sym typeface="Calibri"/>
              </a:defRPr>
            </a:lvl4pPr>
            <a:lvl5pPr marL="2286000" marR="0" lvl="4" indent="-323850" algn="l" rtl="0">
              <a:lnSpc>
                <a:spcPct val="90000"/>
              </a:lnSpc>
              <a:spcBef>
                <a:spcPts val="900"/>
              </a:spcBef>
              <a:spcAft>
                <a:spcPts val="0"/>
              </a:spcAft>
              <a:buClr>
                <a:srgbClr val="006C92"/>
              </a:buClr>
              <a:buSzPts val="1500"/>
              <a:buFont typeface="Arial"/>
              <a:buChar char="•"/>
              <a:defRPr sz="1500" b="0" i="0" u="none" strike="noStrike" cap="none">
                <a:solidFill>
                  <a:srgbClr val="006C92"/>
                </a:solidFill>
                <a:latin typeface="Calibri"/>
                <a:ea typeface="Calibri"/>
                <a:cs typeface="Calibri"/>
                <a:sym typeface="Calibri"/>
              </a:defRPr>
            </a:lvl5pPr>
            <a:lvl6pPr marL="2743200" marR="0" lvl="5" indent="-300037" algn="l" rtl="0">
              <a:lnSpc>
                <a:spcPct val="100000"/>
              </a:lnSpc>
              <a:spcBef>
                <a:spcPts val="900"/>
              </a:spcBef>
              <a:spcAft>
                <a:spcPts val="0"/>
              </a:spcAft>
              <a:buClr>
                <a:schemeClr val="dk1"/>
              </a:buClr>
              <a:buSzPts val="1125"/>
              <a:buFont typeface="Arial"/>
              <a:buChar char="•"/>
              <a:defRPr sz="1125" b="0" i="0" u="none" strike="noStrike" cap="none">
                <a:solidFill>
                  <a:schemeClr val="dk1"/>
                </a:solidFill>
                <a:latin typeface="Arial"/>
                <a:ea typeface="Arial"/>
                <a:cs typeface="Arial"/>
                <a:sym typeface="Arial"/>
              </a:defRPr>
            </a:lvl6pPr>
            <a:lvl7pPr marL="3200400" marR="0" lvl="6" indent="-300037" algn="l" rtl="0">
              <a:lnSpc>
                <a:spcPct val="100000"/>
              </a:lnSpc>
              <a:spcBef>
                <a:spcPts val="225"/>
              </a:spcBef>
              <a:spcAft>
                <a:spcPts val="0"/>
              </a:spcAft>
              <a:buClr>
                <a:schemeClr val="dk1"/>
              </a:buClr>
              <a:buSzPts val="1125"/>
              <a:buFont typeface="Arial"/>
              <a:buChar char="•"/>
              <a:defRPr sz="1125" b="0" i="0" u="none" strike="noStrike" cap="none">
                <a:solidFill>
                  <a:schemeClr val="dk1"/>
                </a:solidFill>
                <a:latin typeface="Arial"/>
                <a:ea typeface="Arial"/>
                <a:cs typeface="Arial"/>
                <a:sym typeface="Arial"/>
              </a:defRPr>
            </a:lvl7pPr>
            <a:lvl8pPr marL="3657600" marR="0" lvl="7" indent="-300037" algn="l" rtl="0">
              <a:lnSpc>
                <a:spcPct val="100000"/>
              </a:lnSpc>
              <a:spcBef>
                <a:spcPts val="225"/>
              </a:spcBef>
              <a:spcAft>
                <a:spcPts val="0"/>
              </a:spcAft>
              <a:buClr>
                <a:schemeClr val="dk1"/>
              </a:buClr>
              <a:buSzPts val="1125"/>
              <a:buFont typeface="Arial"/>
              <a:buChar char="•"/>
              <a:defRPr sz="1125" b="0" i="0" u="none" strike="noStrike" cap="none">
                <a:solidFill>
                  <a:schemeClr val="dk1"/>
                </a:solidFill>
                <a:latin typeface="Arial"/>
                <a:ea typeface="Arial"/>
                <a:cs typeface="Arial"/>
                <a:sym typeface="Arial"/>
              </a:defRPr>
            </a:lvl8pPr>
            <a:lvl9pPr marL="4114800" marR="0" lvl="8" indent="-300037" algn="l" rtl="0">
              <a:lnSpc>
                <a:spcPct val="100000"/>
              </a:lnSpc>
              <a:spcBef>
                <a:spcPts val="225"/>
              </a:spcBef>
              <a:spcAft>
                <a:spcPts val="0"/>
              </a:spcAft>
              <a:buClr>
                <a:schemeClr val="dk1"/>
              </a:buClr>
              <a:buSzPts val="1125"/>
              <a:buFont typeface="Arial"/>
              <a:buChar char="•"/>
              <a:defRPr sz="1125" b="0" i="0" u="none" strike="noStrike" cap="none">
                <a:solidFill>
                  <a:schemeClr val="dk1"/>
                </a:solidFill>
                <a:latin typeface="Arial"/>
                <a:ea typeface="Arial"/>
                <a:cs typeface="Arial"/>
                <a:sym typeface="Arial"/>
              </a:defRPr>
            </a:lvl9pPr>
          </a:lstStyle>
          <a:p>
            <a:endParaRPr/>
          </a:p>
        </p:txBody>
      </p:sp>
      <p:pic>
        <p:nvPicPr>
          <p:cNvPr id="8" name="Google Shape;8;p19"/>
          <p:cNvPicPr preferRelativeResize="0"/>
          <p:nvPr/>
        </p:nvPicPr>
        <p:blipFill rotWithShape="1">
          <a:blip r:embed="rId20">
            <a:alphaModFix/>
          </a:blip>
          <a:srcRect/>
          <a:stretch/>
        </p:blipFill>
        <p:spPr>
          <a:xfrm>
            <a:off x="82782" y="4700056"/>
            <a:ext cx="1323559" cy="38550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192">
          <p15:clr>
            <a:srgbClr val="F26B43"/>
          </p15:clr>
        </p15:guide>
        <p15:guide id="4" pos="5568">
          <p15:clr>
            <a:srgbClr val="F26B43"/>
          </p15:clr>
        </p15:guide>
        <p15:guide id="5" orient="horz" pos="468">
          <p15:clr>
            <a:srgbClr val="F26B43"/>
          </p15:clr>
        </p15:guide>
        <p15:guide id="6" orient="horz" pos="756">
          <p15:clr>
            <a:srgbClr val="F26B43"/>
          </p15:clr>
        </p15:guide>
        <p15:guide id="7" orient="horz" pos="3078">
          <p15:clr>
            <a:srgbClr val="F26B43"/>
          </p15:clr>
        </p15:guide>
        <p15:guide id="8" orient="horz" pos="636">
          <p15:clr>
            <a:srgbClr val="F26B43"/>
          </p15:clr>
        </p15:guide>
        <p15:guide id="9" orient="horz" pos="3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hyperlink" Target="https://drive.google.com/drive/folders/1KfWs9Ofe3fZD4UFeDq7HJJERRskhMpCf"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14.pn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hyperlink" Target="https://urldefense.com/v3/__https:/www.linkedin.com/feed/update/urn:li:activity:7046200987274915840?utm_source=share&amp;utm_medium=member_ios__;!!Mih3wA!BOizN0WFqdFybF01C4AUgtPSBPN3tWosq9qgGn7WJzTeH18kU9WeFksrfGzmqcfyIwKIFQ2wgPdPSDmqdLyKMcb1rw$"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s://doi.org/10.1111/jfr3.12573"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mailto:jrutz@ucsd.edu"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psl.noaa.gov/data/obs/sitemap/ScanRadar/scan_radar_dual.php" TargetMode="External"/><Relationship Id="rId5" Type="http://schemas.openxmlformats.org/officeDocument/2006/relationships/hyperlink" Target="https://sfbay-dist.engr.colostate.edu/" TargetMode="External"/><Relationship Id="rId4" Type="http://schemas.openxmlformats.org/officeDocument/2006/relationships/hyperlink" Target="https://www.sonomawater.org/aqpi/"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urldefense.com/v3/__https:/www.linkedin.com/feed/update/urn:li:activity:7046200987274915840?utm_source=share&amp;utm_medium=member_ios__;!!Mih3wA!BOizN0WFqdFybF01C4AUgtPSBPN3tWosq9qgGn7WJzTeH18kU9WeFksrfGzmqcfyIwKIFQ2wgPdPSDmqdLyKMcb1rw$"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hyperlink" Target="https://www.pressdemocrat.com/article/news/atmospheric-river-lashes-the-north-bay-bringing-flooding-power-outages/" TargetMode="Externa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
          <p:cNvSpPr txBox="1">
            <a:spLocks noGrp="1"/>
          </p:cNvSpPr>
          <p:nvPr>
            <p:ph type="ctrTitle"/>
          </p:nvPr>
        </p:nvSpPr>
        <p:spPr>
          <a:xfrm>
            <a:off x="288700" y="664900"/>
            <a:ext cx="4320000" cy="11025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FFFFFF"/>
              </a:buClr>
              <a:buSzPts val="2800"/>
              <a:buFont typeface="Calibri"/>
              <a:buNone/>
            </a:pPr>
            <a:r>
              <a:rPr lang="en" sz="2800"/>
              <a:t>The AQPI Project</a:t>
            </a:r>
            <a:br>
              <a:rPr lang="en"/>
            </a:br>
            <a:r>
              <a:rPr lang="en" sz="1600"/>
              <a:t>(Advanced Quantitative Precipitation Information)</a:t>
            </a:r>
            <a:endParaRPr sz="1600"/>
          </a:p>
          <a:p>
            <a:pPr marL="0" lvl="0" indent="0" algn="l" rtl="0">
              <a:lnSpc>
                <a:spcPct val="100000"/>
              </a:lnSpc>
              <a:spcBef>
                <a:spcPts val="0"/>
              </a:spcBef>
              <a:spcAft>
                <a:spcPts val="0"/>
              </a:spcAft>
              <a:buClr>
                <a:srgbClr val="FFFFFF"/>
              </a:buClr>
              <a:buSzPts val="2800"/>
              <a:buFont typeface="Calibri"/>
              <a:buNone/>
            </a:pPr>
            <a:r>
              <a:rPr lang="en" sz="1600"/>
              <a:t>Building a State-of-the-Art Observation and</a:t>
            </a:r>
            <a:br>
              <a:rPr lang="en" sz="1600"/>
            </a:br>
            <a:r>
              <a:rPr lang="en" sz="1600"/>
              <a:t>Forecast System for the San Francisco Bay Area</a:t>
            </a:r>
            <a:endParaRPr sz="1600"/>
          </a:p>
        </p:txBody>
      </p:sp>
      <p:sp>
        <p:nvSpPr>
          <p:cNvPr id="115" name="Google Shape;115;p1"/>
          <p:cNvSpPr txBox="1">
            <a:spLocks noGrp="1"/>
          </p:cNvSpPr>
          <p:nvPr>
            <p:ph type="subTitle" idx="1"/>
          </p:nvPr>
        </p:nvSpPr>
        <p:spPr>
          <a:xfrm>
            <a:off x="288701" y="1996100"/>
            <a:ext cx="4375800" cy="1714800"/>
          </a:xfrm>
          <a:prstGeom prst="rect">
            <a:avLst/>
          </a:prstGeom>
          <a:noFill/>
          <a:ln>
            <a:noFill/>
          </a:ln>
        </p:spPr>
        <p:txBody>
          <a:bodyPr spcFirstLastPara="1" wrap="square" lIns="0" tIns="0" rIns="0" bIns="0" anchor="t" anchorCtr="0">
            <a:noAutofit/>
          </a:bodyPr>
          <a:lstStyle/>
          <a:p>
            <a:pPr marL="0" lvl="0" indent="0" algn="l" rtl="0">
              <a:lnSpc>
                <a:spcPct val="84375"/>
              </a:lnSpc>
              <a:spcBef>
                <a:spcPts val="0"/>
              </a:spcBef>
              <a:spcAft>
                <a:spcPts val="0"/>
              </a:spcAft>
              <a:buClr>
                <a:srgbClr val="FFFFFF"/>
              </a:buClr>
              <a:buSzPts val="1600"/>
              <a:buNone/>
            </a:pPr>
            <a:r>
              <a:rPr lang="en" sz="1600"/>
              <a:t>Jon Rutz (CW3E)</a:t>
            </a:r>
            <a:endParaRPr sz="1600"/>
          </a:p>
          <a:p>
            <a:pPr marL="0" lvl="0" indent="0" algn="l" rtl="0">
              <a:lnSpc>
                <a:spcPct val="84375"/>
              </a:lnSpc>
              <a:spcBef>
                <a:spcPts val="0"/>
              </a:spcBef>
              <a:spcAft>
                <a:spcPts val="0"/>
              </a:spcAft>
              <a:buClr>
                <a:srgbClr val="FFFFFF"/>
              </a:buClr>
              <a:buSzPts val="1600"/>
              <a:buNone/>
            </a:pPr>
            <a:r>
              <a:rPr lang="en" sz="1600"/>
              <a:t>November 2023</a:t>
            </a:r>
            <a:endParaRPr sz="1600"/>
          </a:p>
          <a:p>
            <a:pPr marL="0" lvl="0" indent="0" algn="l" rtl="0">
              <a:lnSpc>
                <a:spcPct val="84375"/>
              </a:lnSpc>
              <a:spcBef>
                <a:spcPts val="0"/>
              </a:spcBef>
              <a:spcAft>
                <a:spcPts val="0"/>
              </a:spcAft>
              <a:buClr>
                <a:srgbClr val="FFFFFF"/>
              </a:buClr>
              <a:buSzPts val="1600"/>
              <a:buNone/>
            </a:pPr>
            <a:endParaRPr sz="1600"/>
          </a:p>
          <a:p>
            <a:pPr marL="0" lvl="0" indent="0" algn="l" rtl="0">
              <a:lnSpc>
                <a:spcPct val="84375"/>
              </a:lnSpc>
              <a:spcBef>
                <a:spcPts val="0"/>
              </a:spcBef>
              <a:spcAft>
                <a:spcPts val="0"/>
              </a:spcAft>
              <a:buClr>
                <a:srgbClr val="FFFFFF"/>
              </a:buClr>
              <a:buSzPts val="1600"/>
              <a:buNone/>
            </a:pPr>
            <a:r>
              <a:rPr lang="en" sz="1600"/>
              <a:t>Acknowledgements:</a:t>
            </a:r>
            <a:endParaRPr sz="1600"/>
          </a:p>
          <a:p>
            <a:pPr marL="0" lvl="0" indent="0" algn="l" rtl="0">
              <a:lnSpc>
                <a:spcPct val="84375"/>
              </a:lnSpc>
              <a:spcBef>
                <a:spcPts val="0"/>
              </a:spcBef>
              <a:spcAft>
                <a:spcPts val="0"/>
              </a:spcAft>
              <a:buClr>
                <a:srgbClr val="FFFFFF"/>
              </a:buClr>
              <a:buSzPts val="1600"/>
              <a:buNone/>
            </a:pPr>
            <a:r>
              <a:rPr lang="en" sz="1600">
                <a:solidFill>
                  <a:schemeClr val="lt1"/>
                </a:solidFill>
              </a:rPr>
              <a:t>M. Ralph (CW3E), </a:t>
            </a:r>
            <a:r>
              <a:rPr lang="en" sz="1600"/>
              <a:t>J. Kalansky (CW3E)</a:t>
            </a:r>
            <a:br>
              <a:rPr lang="en" sz="1600"/>
            </a:br>
            <a:r>
              <a:rPr lang="en" sz="1600"/>
              <a:t>V. Chandrasekar (CSU), J. Lesher-Garcia (CSU), </a:t>
            </a:r>
            <a:endParaRPr sz="1600"/>
          </a:p>
          <a:p>
            <a:pPr marL="0" lvl="0" indent="0" algn="l" rtl="0">
              <a:lnSpc>
                <a:spcPct val="84375"/>
              </a:lnSpc>
              <a:spcBef>
                <a:spcPts val="0"/>
              </a:spcBef>
              <a:spcAft>
                <a:spcPts val="0"/>
              </a:spcAft>
              <a:buClr>
                <a:srgbClr val="FFFFFF"/>
              </a:buClr>
              <a:buSzPts val="1600"/>
              <a:buNone/>
            </a:pPr>
            <a:r>
              <a:rPr lang="en" sz="1600"/>
              <a:t>D. Roberts (SCWA), J. Jasperse (formerly SCWA)</a:t>
            </a:r>
            <a:br>
              <a:rPr lang="en" sz="1600"/>
            </a:br>
            <a:r>
              <a:rPr lang="en" sz="1600">
                <a:solidFill>
                  <a:schemeClr val="lt1"/>
                </a:solidFill>
              </a:rPr>
              <a:t>R. Cifelli (NOAA)</a:t>
            </a:r>
            <a:r>
              <a:rPr lang="en" sz="1600"/>
              <a:t>, AQPI LPAC, Bay Planning Coalition</a:t>
            </a:r>
            <a:endParaRPr sz="1600"/>
          </a:p>
        </p:txBody>
      </p:sp>
      <p:pic>
        <p:nvPicPr>
          <p:cNvPr id="116" name="Google Shape;116;p1"/>
          <p:cNvPicPr preferRelativeResize="0"/>
          <p:nvPr/>
        </p:nvPicPr>
        <p:blipFill rotWithShape="1">
          <a:blip r:embed="rId3">
            <a:alphaModFix/>
          </a:blip>
          <a:srcRect/>
          <a:stretch/>
        </p:blipFill>
        <p:spPr>
          <a:xfrm>
            <a:off x="7796725" y="4276962"/>
            <a:ext cx="876550" cy="636900"/>
          </a:xfrm>
          <a:prstGeom prst="rect">
            <a:avLst/>
          </a:prstGeom>
          <a:noFill/>
          <a:ln w="9525" cap="flat" cmpd="sng">
            <a:solidFill>
              <a:schemeClr val="accent3"/>
            </a:solidFill>
            <a:prstDash val="solid"/>
            <a:round/>
            <a:headEnd type="none" w="sm" len="sm"/>
            <a:tailEnd type="none" w="sm" len="sm"/>
          </a:ln>
        </p:spPr>
      </p:pic>
      <p:pic>
        <p:nvPicPr>
          <p:cNvPr id="117" name="Google Shape;117;p1"/>
          <p:cNvPicPr preferRelativeResize="0"/>
          <p:nvPr/>
        </p:nvPicPr>
        <p:blipFill rotWithShape="1">
          <a:blip r:embed="rId4">
            <a:alphaModFix/>
          </a:blip>
          <a:srcRect/>
          <a:stretch/>
        </p:blipFill>
        <p:spPr>
          <a:xfrm>
            <a:off x="4957300" y="710725"/>
            <a:ext cx="3891302" cy="2918492"/>
          </a:xfrm>
          <a:prstGeom prst="rect">
            <a:avLst/>
          </a:prstGeom>
          <a:noFill/>
          <a:ln w="9525" cap="flat" cmpd="sng">
            <a:solidFill>
              <a:schemeClr val="dk2"/>
            </a:solidFill>
            <a:prstDash val="solid"/>
            <a:round/>
            <a:headEnd type="none" w="sm" len="sm"/>
            <a:tailEnd type="none" w="sm" len="sm"/>
          </a:ln>
        </p:spPr>
      </p:pic>
      <p:sp>
        <p:nvSpPr>
          <p:cNvPr id="118" name="Google Shape;118;p1"/>
          <p:cNvSpPr/>
          <p:nvPr/>
        </p:nvSpPr>
        <p:spPr>
          <a:xfrm>
            <a:off x="0" y="4549200"/>
            <a:ext cx="3891300" cy="594300"/>
          </a:xfrm>
          <a:prstGeom prst="rect">
            <a:avLst/>
          </a:prstGeom>
          <a:solidFill>
            <a:srgbClr val="12284A"/>
          </a:solidFill>
          <a:ln w="9525" cap="flat" cmpd="sng">
            <a:solidFill>
              <a:srgbClr val="1228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pic>
        <p:nvPicPr>
          <p:cNvPr id="119" name="Google Shape;119;p1"/>
          <p:cNvPicPr preferRelativeResize="0"/>
          <p:nvPr/>
        </p:nvPicPr>
        <p:blipFill rotWithShape="1">
          <a:blip r:embed="rId5">
            <a:alphaModFix/>
          </a:blip>
          <a:srcRect/>
          <a:stretch/>
        </p:blipFill>
        <p:spPr>
          <a:xfrm>
            <a:off x="2808425" y="4314950"/>
            <a:ext cx="4487306" cy="560925"/>
          </a:xfrm>
          <a:prstGeom prst="rect">
            <a:avLst/>
          </a:prstGeom>
          <a:noFill/>
          <a:ln>
            <a:noFill/>
          </a:ln>
        </p:spPr>
      </p:pic>
      <p:pic>
        <p:nvPicPr>
          <p:cNvPr id="120" name="Google Shape;120;p1"/>
          <p:cNvPicPr preferRelativeResize="0"/>
          <p:nvPr/>
        </p:nvPicPr>
        <p:blipFill rotWithShape="1">
          <a:blip r:embed="rId6">
            <a:alphaModFix/>
          </a:blip>
          <a:srcRect/>
          <a:stretch/>
        </p:blipFill>
        <p:spPr>
          <a:xfrm>
            <a:off x="288702" y="4258713"/>
            <a:ext cx="2298087" cy="67339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0"/>
          <p:cNvSpPr txBox="1">
            <a:spLocks noGrp="1"/>
          </p:cNvSpPr>
          <p:nvPr>
            <p:ph type="ctrTitle"/>
          </p:nvPr>
        </p:nvSpPr>
        <p:spPr>
          <a:xfrm>
            <a:off x="-123568" y="188158"/>
            <a:ext cx="9006000" cy="609000"/>
          </a:xfrm>
          <a:prstGeom prst="rect">
            <a:avLst/>
          </a:prstGeom>
          <a:solidFill>
            <a:srgbClr val="006C92"/>
          </a:solidFill>
          <a:ln>
            <a:noFill/>
          </a:ln>
        </p:spPr>
        <p:txBody>
          <a:bodyPr spcFirstLastPara="1" wrap="square" lIns="457200" tIns="0" rIns="0" bIns="0" anchor="ctr" anchorCtr="0">
            <a:noAutofit/>
          </a:bodyPr>
          <a:lstStyle/>
          <a:p>
            <a:pPr marL="0" lvl="0" indent="0" algn="l" rtl="0">
              <a:lnSpc>
                <a:spcPct val="88636"/>
              </a:lnSpc>
              <a:spcBef>
                <a:spcPts val="0"/>
              </a:spcBef>
              <a:spcAft>
                <a:spcPts val="0"/>
              </a:spcAft>
              <a:buClr>
                <a:schemeClr val="lt1"/>
              </a:buClr>
              <a:buSzPts val="2200"/>
              <a:buFont typeface="Calibri"/>
              <a:buNone/>
            </a:pPr>
            <a:r>
              <a:rPr lang="en"/>
              <a:t>Weather Forecasts that Support AQPI – West-WRF</a:t>
            </a:r>
            <a:endParaRPr/>
          </a:p>
        </p:txBody>
      </p:sp>
      <p:pic>
        <p:nvPicPr>
          <p:cNvPr id="240" name="Google Shape;240;p10"/>
          <p:cNvPicPr preferRelativeResize="0"/>
          <p:nvPr/>
        </p:nvPicPr>
        <p:blipFill rotWithShape="1">
          <a:blip r:embed="rId3">
            <a:alphaModFix/>
          </a:blip>
          <a:srcRect/>
          <a:stretch/>
        </p:blipFill>
        <p:spPr>
          <a:xfrm>
            <a:off x="1425562" y="872639"/>
            <a:ext cx="6020274" cy="4185668"/>
          </a:xfrm>
          <a:prstGeom prst="rect">
            <a:avLst/>
          </a:prstGeom>
          <a:noFill/>
          <a:ln>
            <a:noFill/>
          </a:ln>
        </p:spPr>
      </p:pic>
      <p:sp>
        <p:nvSpPr>
          <p:cNvPr id="241" name="Google Shape;241;p10"/>
          <p:cNvSpPr/>
          <p:nvPr/>
        </p:nvSpPr>
        <p:spPr>
          <a:xfrm>
            <a:off x="5333061" y="1192696"/>
            <a:ext cx="170386" cy="3208919"/>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242" name="Google Shape;242;p10"/>
          <p:cNvCxnSpPr/>
          <p:nvPr/>
        </p:nvCxnSpPr>
        <p:spPr>
          <a:xfrm flipH="1">
            <a:off x="5503447" y="1402246"/>
            <a:ext cx="1942389" cy="17630"/>
          </a:xfrm>
          <a:prstGeom prst="straightConnector1">
            <a:avLst/>
          </a:prstGeom>
          <a:noFill/>
          <a:ln w="19050" cap="flat" cmpd="sng">
            <a:solidFill>
              <a:srgbClr val="FF0000"/>
            </a:solidFill>
            <a:prstDash val="solid"/>
            <a:round/>
            <a:headEnd type="none" w="sm" len="sm"/>
            <a:tailEnd type="triangle" w="med" len="med"/>
          </a:ln>
        </p:spPr>
      </p:cxnSp>
      <p:sp>
        <p:nvSpPr>
          <p:cNvPr id="243" name="Google Shape;243;p10"/>
          <p:cNvSpPr txBox="1"/>
          <p:nvPr/>
        </p:nvSpPr>
        <p:spPr>
          <a:xfrm>
            <a:off x="7445836" y="1271617"/>
            <a:ext cx="1550504" cy="553998"/>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Good agreement on highest rainfall rates during a ~9-hour period </a:t>
            </a:r>
            <a:endParaRPr sz="1400" b="0" i="0" u="none" strike="noStrike" cap="none">
              <a:solidFill>
                <a:srgbClr val="000000"/>
              </a:solidFill>
              <a:latin typeface="Arial"/>
              <a:ea typeface="Arial"/>
              <a:cs typeface="Arial"/>
              <a:sym typeface="Arial"/>
            </a:endParaRPr>
          </a:p>
        </p:txBody>
      </p:sp>
      <p:sp>
        <p:nvSpPr>
          <p:cNvPr id="244" name="Google Shape;244;p10"/>
          <p:cNvSpPr/>
          <p:nvPr/>
        </p:nvSpPr>
        <p:spPr>
          <a:xfrm>
            <a:off x="2605953" y="3021496"/>
            <a:ext cx="120216" cy="1316698"/>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5" name="Google Shape;245;p10"/>
          <p:cNvSpPr/>
          <p:nvPr/>
        </p:nvSpPr>
        <p:spPr>
          <a:xfrm>
            <a:off x="5628400" y="1192695"/>
            <a:ext cx="130628" cy="3208919"/>
          </a:xfrm>
          <a:prstGeom prst="rect">
            <a:avLst/>
          </a:prstGeom>
          <a:no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6" name="Google Shape;246;p10"/>
          <p:cNvSpPr txBox="1"/>
          <p:nvPr/>
        </p:nvSpPr>
        <p:spPr>
          <a:xfrm>
            <a:off x="7462876" y="2798702"/>
            <a:ext cx="1550504" cy="553998"/>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Uncertainty on rainfall rates during a ~6-hour period </a:t>
            </a:r>
            <a:endParaRPr sz="1400" b="0" i="0" u="none" strike="noStrike" cap="none">
              <a:solidFill>
                <a:srgbClr val="000000"/>
              </a:solidFill>
              <a:latin typeface="Arial"/>
              <a:ea typeface="Arial"/>
              <a:cs typeface="Arial"/>
              <a:sym typeface="Arial"/>
            </a:endParaRPr>
          </a:p>
        </p:txBody>
      </p:sp>
      <p:cxnSp>
        <p:nvCxnSpPr>
          <p:cNvPr id="247" name="Google Shape;247;p10"/>
          <p:cNvCxnSpPr/>
          <p:nvPr/>
        </p:nvCxnSpPr>
        <p:spPr>
          <a:xfrm flipH="1">
            <a:off x="5770383" y="2946546"/>
            <a:ext cx="1692493" cy="18927"/>
          </a:xfrm>
          <a:prstGeom prst="straightConnector1">
            <a:avLst/>
          </a:prstGeom>
          <a:noFill/>
          <a:ln w="19050" cap="flat" cmpd="sng">
            <a:solidFill>
              <a:schemeClr val="dk2"/>
            </a:solidFill>
            <a:prstDash val="solid"/>
            <a:round/>
            <a:headEnd type="none" w="sm" len="sm"/>
            <a:tailEnd type="triangle" w="med" len="med"/>
          </a:ln>
        </p:spPr>
      </p:cxnSp>
      <p:sp>
        <p:nvSpPr>
          <p:cNvPr id="248" name="Google Shape;248;p10"/>
          <p:cNvSpPr/>
          <p:nvPr/>
        </p:nvSpPr>
        <p:spPr>
          <a:xfrm>
            <a:off x="2791010" y="1217089"/>
            <a:ext cx="94186" cy="1316698"/>
          </a:xfrm>
          <a:prstGeom prst="rect">
            <a:avLst/>
          </a:prstGeom>
          <a:no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1"/>
          <p:cNvSpPr txBox="1">
            <a:spLocks noGrp="1"/>
          </p:cNvSpPr>
          <p:nvPr>
            <p:ph type="ctrTitle"/>
          </p:nvPr>
        </p:nvSpPr>
        <p:spPr>
          <a:xfrm>
            <a:off x="-123568" y="188158"/>
            <a:ext cx="9006000" cy="609000"/>
          </a:xfrm>
          <a:prstGeom prst="rect">
            <a:avLst/>
          </a:prstGeom>
          <a:solidFill>
            <a:srgbClr val="006C92"/>
          </a:solidFill>
          <a:ln>
            <a:noFill/>
          </a:ln>
        </p:spPr>
        <p:txBody>
          <a:bodyPr spcFirstLastPara="1" wrap="square" lIns="457200" tIns="0" rIns="0" bIns="0" anchor="ctr" anchorCtr="0">
            <a:noAutofit/>
          </a:bodyPr>
          <a:lstStyle/>
          <a:p>
            <a:pPr marL="0" lvl="0" indent="0" algn="l" rtl="0">
              <a:lnSpc>
                <a:spcPct val="88636"/>
              </a:lnSpc>
              <a:spcBef>
                <a:spcPts val="0"/>
              </a:spcBef>
              <a:spcAft>
                <a:spcPts val="0"/>
              </a:spcAft>
              <a:buClr>
                <a:schemeClr val="lt1"/>
              </a:buClr>
              <a:buSzPts val="2200"/>
              <a:buFont typeface="Calibri"/>
              <a:buNone/>
            </a:pPr>
            <a:r>
              <a:rPr lang="en"/>
              <a:t>Radar Data Usage in Forecast Models</a:t>
            </a:r>
            <a:endParaRPr/>
          </a:p>
        </p:txBody>
      </p:sp>
      <p:sp>
        <p:nvSpPr>
          <p:cNvPr id="255" name="Google Shape;255;p11"/>
          <p:cNvSpPr txBox="1">
            <a:spLocks noGrp="1"/>
          </p:cNvSpPr>
          <p:nvPr>
            <p:ph type="body" idx="1"/>
          </p:nvPr>
        </p:nvSpPr>
        <p:spPr>
          <a:xfrm>
            <a:off x="346500" y="1014300"/>
            <a:ext cx="4532193" cy="3872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500"/>
              <a:buNone/>
            </a:pPr>
            <a:r>
              <a:rPr lang="en" b="1"/>
              <a:t>One major goal of AQPI is assimilation of the new x-band and c-band radar data into weather forecast models… This allows the model to use radar information to improve the short-term (0-3 hour) forecast</a:t>
            </a:r>
            <a:br>
              <a:rPr lang="en"/>
            </a:br>
            <a:endParaRPr/>
          </a:p>
          <a:p>
            <a:pPr marL="457200" lvl="0" indent="-304800" algn="l" rtl="0">
              <a:lnSpc>
                <a:spcPct val="90000"/>
              </a:lnSpc>
              <a:spcBef>
                <a:spcPts val="0"/>
              </a:spcBef>
              <a:spcAft>
                <a:spcPts val="0"/>
              </a:spcAft>
              <a:buSzPts val="1200"/>
              <a:buChar char="●"/>
            </a:pPr>
            <a:r>
              <a:rPr lang="en" u="sng"/>
              <a:t>CW3E West-WRF:</a:t>
            </a:r>
            <a:r>
              <a:rPr lang="en"/>
              <a:t> currently have a small team working towards assimilation of radar data into in-house forecast model</a:t>
            </a:r>
            <a:br>
              <a:rPr lang="en"/>
            </a:br>
            <a:endParaRPr/>
          </a:p>
          <a:p>
            <a:pPr marL="457200" lvl="0" indent="-304800" algn="l" rtl="0">
              <a:lnSpc>
                <a:spcPct val="90000"/>
              </a:lnSpc>
              <a:spcBef>
                <a:spcPts val="0"/>
              </a:spcBef>
              <a:spcAft>
                <a:spcPts val="0"/>
              </a:spcAft>
              <a:buSzPts val="1200"/>
              <a:buChar char="●"/>
            </a:pPr>
            <a:r>
              <a:rPr lang="en" u="sng"/>
              <a:t>HRRR:</a:t>
            </a:r>
            <a:r>
              <a:rPr lang="en"/>
              <a:t> have reached out to a development team about including AQPI radar data into a process that ultimately assimilates into the HRRR – the NWS’ premier short-term forecast model</a:t>
            </a:r>
            <a:endParaRPr/>
          </a:p>
        </p:txBody>
      </p:sp>
      <p:pic>
        <p:nvPicPr>
          <p:cNvPr id="256" name="Google Shape;256;p11" descr="A map of the united states&#10;&#10;Description automatically generated"/>
          <p:cNvPicPr preferRelativeResize="0"/>
          <p:nvPr/>
        </p:nvPicPr>
        <p:blipFill rotWithShape="1">
          <a:blip r:embed="rId3">
            <a:alphaModFix/>
          </a:blip>
          <a:srcRect/>
          <a:stretch/>
        </p:blipFill>
        <p:spPr>
          <a:xfrm>
            <a:off x="5053507" y="920078"/>
            <a:ext cx="3828925" cy="417230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2"/>
          <p:cNvSpPr txBox="1">
            <a:spLocks noGrp="1"/>
          </p:cNvSpPr>
          <p:nvPr>
            <p:ph type="ctrTitle"/>
          </p:nvPr>
        </p:nvSpPr>
        <p:spPr>
          <a:xfrm>
            <a:off x="-123568" y="188158"/>
            <a:ext cx="9006000" cy="609000"/>
          </a:xfrm>
          <a:prstGeom prst="rect">
            <a:avLst/>
          </a:prstGeom>
          <a:solidFill>
            <a:srgbClr val="006C92"/>
          </a:solidFill>
          <a:ln>
            <a:noFill/>
          </a:ln>
        </p:spPr>
        <p:txBody>
          <a:bodyPr spcFirstLastPara="1" wrap="square" lIns="457200" tIns="0" rIns="0" bIns="0" anchor="ctr" anchorCtr="0">
            <a:noAutofit/>
          </a:bodyPr>
          <a:lstStyle/>
          <a:p>
            <a:pPr marL="0" lvl="0" indent="0" algn="l" rtl="0">
              <a:lnSpc>
                <a:spcPct val="88636"/>
              </a:lnSpc>
              <a:spcBef>
                <a:spcPts val="0"/>
              </a:spcBef>
              <a:spcAft>
                <a:spcPts val="0"/>
              </a:spcAft>
              <a:buClr>
                <a:schemeClr val="lt1"/>
              </a:buClr>
              <a:buSzPts val="2200"/>
              <a:buFont typeface="Calibri"/>
              <a:buNone/>
            </a:pPr>
            <a:r>
              <a:rPr lang="en"/>
              <a:t>What’s Next? Scientific Effort over the Next ~3 Years</a:t>
            </a:r>
            <a:endParaRPr/>
          </a:p>
        </p:txBody>
      </p:sp>
      <p:sp>
        <p:nvSpPr>
          <p:cNvPr id="263" name="Google Shape;263;p12"/>
          <p:cNvSpPr txBox="1">
            <a:spLocks noGrp="1"/>
          </p:cNvSpPr>
          <p:nvPr>
            <p:ph type="body" idx="1"/>
          </p:nvPr>
        </p:nvSpPr>
        <p:spPr>
          <a:xfrm>
            <a:off x="346500" y="1014300"/>
            <a:ext cx="4250700" cy="3872700"/>
          </a:xfrm>
          <a:prstGeom prst="rect">
            <a:avLst/>
          </a:prstGeom>
          <a:noFill/>
          <a:ln>
            <a:noFill/>
          </a:ln>
        </p:spPr>
        <p:txBody>
          <a:bodyPr spcFirstLastPara="1" wrap="square" lIns="0" tIns="0" rIns="0" bIns="0" anchor="t" anchorCtr="0">
            <a:noAutofit/>
          </a:bodyPr>
          <a:lstStyle/>
          <a:p>
            <a:pPr marL="342900" lvl="0" indent="-190500" algn="l" rtl="0">
              <a:lnSpc>
                <a:spcPct val="90000"/>
              </a:lnSpc>
              <a:spcBef>
                <a:spcPts val="0"/>
              </a:spcBef>
              <a:spcAft>
                <a:spcPts val="0"/>
              </a:spcAft>
              <a:buSzPts val="1200"/>
              <a:buChar char="●"/>
            </a:pPr>
            <a:r>
              <a:rPr lang="en"/>
              <a:t>Produce high-quality, multi-radar QPE mosaic inc. bright-band QC and provide this data in formats useful for stakeholder H&amp;H models</a:t>
            </a:r>
            <a:br>
              <a:rPr lang="en"/>
            </a:br>
            <a:endParaRPr/>
          </a:p>
          <a:p>
            <a:pPr marL="342900" lvl="0" indent="-190500" algn="l" rtl="0">
              <a:lnSpc>
                <a:spcPct val="90000"/>
              </a:lnSpc>
              <a:spcBef>
                <a:spcPts val="0"/>
              </a:spcBef>
              <a:spcAft>
                <a:spcPts val="0"/>
              </a:spcAft>
              <a:buSzPts val="1200"/>
              <a:buChar char="●"/>
            </a:pPr>
            <a:r>
              <a:rPr lang="en"/>
              <a:t>Assimilate AQPI radar data into CW3E West-WRF</a:t>
            </a:r>
            <a:br>
              <a:rPr lang="en"/>
            </a:br>
            <a:endParaRPr/>
          </a:p>
          <a:p>
            <a:pPr marL="342900" lvl="0" indent="-190500" algn="l" rtl="0">
              <a:lnSpc>
                <a:spcPct val="90000"/>
              </a:lnSpc>
              <a:spcBef>
                <a:spcPts val="0"/>
              </a:spcBef>
              <a:spcAft>
                <a:spcPts val="0"/>
              </a:spcAft>
              <a:buSzPts val="1200"/>
              <a:buChar char="●"/>
            </a:pPr>
            <a:r>
              <a:rPr lang="en"/>
              <a:t>Engage with national initiatives such as MRMS so that AQPI data flows downstream into HRRR, NWM, etc. </a:t>
            </a:r>
            <a:endParaRPr/>
          </a:p>
          <a:p>
            <a:pPr marL="914400" lvl="0" indent="0" algn="l" rtl="0">
              <a:lnSpc>
                <a:spcPct val="90000"/>
              </a:lnSpc>
              <a:spcBef>
                <a:spcPts val="0"/>
              </a:spcBef>
              <a:spcAft>
                <a:spcPts val="0"/>
              </a:spcAft>
              <a:buSzPts val="1500"/>
              <a:buNone/>
            </a:pPr>
            <a:endParaRPr/>
          </a:p>
          <a:p>
            <a:pPr marL="342900" lvl="0" indent="-190500" algn="l" rtl="0">
              <a:lnSpc>
                <a:spcPct val="90000"/>
              </a:lnSpc>
              <a:spcBef>
                <a:spcPts val="0"/>
              </a:spcBef>
              <a:spcAft>
                <a:spcPts val="0"/>
              </a:spcAft>
              <a:buSzPts val="1200"/>
              <a:buChar char="●"/>
            </a:pPr>
            <a:r>
              <a:rPr lang="en"/>
              <a:t>Develop a consolidated user interface with all AQPI-related observational (radar, rain gauge, stream flow) and forecast data – ensure dynamic functionality, data archival, and user friendliness</a:t>
            </a:r>
            <a:br>
              <a:rPr lang="en"/>
            </a:br>
            <a:endParaRPr/>
          </a:p>
          <a:p>
            <a:pPr marL="342900" lvl="0" indent="-190500" algn="l" rtl="0">
              <a:lnSpc>
                <a:spcPct val="90000"/>
              </a:lnSpc>
              <a:spcBef>
                <a:spcPts val="0"/>
              </a:spcBef>
              <a:spcAft>
                <a:spcPts val="0"/>
              </a:spcAft>
              <a:buSzPts val="1200"/>
              <a:buChar char="●"/>
            </a:pPr>
            <a:r>
              <a:rPr lang="en"/>
              <a:t>Provide robust training and stakeholder support</a:t>
            </a:r>
            <a:br>
              <a:rPr lang="en"/>
            </a:br>
            <a:endParaRPr/>
          </a:p>
        </p:txBody>
      </p:sp>
      <p:pic>
        <p:nvPicPr>
          <p:cNvPr id="264" name="Google Shape;264;p12"/>
          <p:cNvPicPr preferRelativeResize="0"/>
          <p:nvPr/>
        </p:nvPicPr>
        <p:blipFill rotWithShape="1">
          <a:blip r:embed="rId3">
            <a:alphaModFix/>
          </a:blip>
          <a:srcRect b="49917"/>
          <a:stretch/>
        </p:blipFill>
        <p:spPr>
          <a:xfrm>
            <a:off x="4901400" y="1014325"/>
            <a:ext cx="3937802" cy="1152675"/>
          </a:xfrm>
          <a:prstGeom prst="rect">
            <a:avLst/>
          </a:prstGeom>
          <a:noFill/>
          <a:ln w="9525" cap="flat" cmpd="sng">
            <a:solidFill>
              <a:schemeClr val="dk2"/>
            </a:solidFill>
            <a:prstDash val="solid"/>
            <a:round/>
            <a:headEnd type="none" w="sm" len="sm"/>
            <a:tailEnd type="none" w="sm" len="sm"/>
          </a:ln>
        </p:spPr>
      </p:pic>
      <p:pic>
        <p:nvPicPr>
          <p:cNvPr id="265" name="Google Shape;265;p12"/>
          <p:cNvPicPr preferRelativeResize="0"/>
          <p:nvPr/>
        </p:nvPicPr>
        <p:blipFill rotWithShape="1">
          <a:blip r:embed="rId4">
            <a:alphaModFix/>
          </a:blip>
          <a:srcRect l="49952"/>
          <a:stretch/>
        </p:blipFill>
        <p:spPr>
          <a:xfrm>
            <a:off x="4901393" y="2222975"/>
            <a:ext cx="1219357" cy="1316250"/>
          </a:xfrm>
          <a:prstGeom prst="rect">
            <a:avLst/>
          </a:prstGeom>
          <a:noFill/>
          <a:ln w="9525" cap="flat" cmpd="sng">
            <a:solidFill>
              <a:schemeClr val="dk2"/>
            </a:solidFill>
            <a:prstDash val="solid"/>
            <a:round/>
            <a:headEnd type="none" w="sm" len="sm"/>
            <a:tailEnd type="none" w="sm" len="sm"/>
          </a:ln>
        </p:spPr>
      </p:pic>
      <p:pic>
        <p:nvPicPr>
          <p:cNvPr id="266" name="Google Shape;266;p12"/>
          <p:cNvPicPr preferRelativeResize="0"/>
          <p:nvPr/>
        </p:nvPicPr>
        <p:blipFill rotWithShape="1">
          <a:blip r:embed="rId5">
            <a:alphaModFix/>
          </a:blip>
          <a:srcRect/>
          <a:stretch/>
        </p:blipFill>
        <p:spPr>
          <a:xfrm>
            <a:off x="7097950" y="3595200"/>
            <a:ext cx="1741240" cy="1316249"/>
          </a:xfrm>
          <a:prstGeom prst="rect">
            <a:avLst/>
          </a:prstGeom>
          <a:noFill/>
          <a:ln w="9525" cap="flat" cmpd="sng">
            <a:solidFill>
              <a:schemeClr val="dk2"/>
            </a:solidFill>
            <a:prstDash val="solid"/>
            <a:round/>
            <a:headEnd type="none" w="sm" len="sm"/>
            <a:tailEnd type="none" w="sm" len="sm"/>
          </a:ln>
        </p:spPr>
      </p:pic>
      <p:pic>
        <p:nvPicPr>
          <p:cNvPr id="267" name="Google Shape;267;p12"/>
          <p:cNvPicPr preferRelativeResize="0"/>
          <p:nvPr/>
        </p:nvPicPr>
        <p:blipFill rotWithShape="1">
          <a:blip r:embed="rId6">
            <a:alphaModFix/>
          </a:blip>
          <a:srcRect r="36680"/>
          <a:stretch/>
        </p:blipFill>
        <p:spPr>
          <a:xfrm>
            <a:off x="4901400" y="3595200"/>
            <a:ext cx="2145876" cy="1316249"/>
          </a:xfrm>
          <a:prstGeom prst="rect">
            <a:avLst/>
          </a:prstGeom>
          <a:noFill/>
          <a:ln w="9525" cap="flat" cmpd="sng">
            <a:solidFill>
              <a:schemeClr val="dk2"/>
            </a:solidFill>
            <a:prstDash val="solid"/>
            <a:round/>
            <a:headEnd type="none" w="sm" len="sm"/>
            <a:tailEnd type="none" w="sm" len="sm"/>
          </a:ln>
        </p:spPr>
      </p:pic>
      <p:pic>
        <p:nvPicPr>
          <p:cNvPr id="268" name="Google Shape;268;p12"/>
          <p:cNvPicPr preferRelativeResize="0"/>
          <p:nvPr/>
        </p:nvPicPr>
        <p:blipFill rotWithShape="1">
          <a:blip r:embed="rId7">
            <a:alphaModFix/>
          </a:blip>
          <a:srcRect/>
          <a:stretch/>
        </p:blipFill>
        <p:spPr>
          <a:xfrm>
            <a:off x="7776425" y="2222975"/>
            <a:ext cx="1055326" cy="1316249"/>
          </a:xfrm>
          <a:prstGeom prst="rect">
            <a:avLst/>
          </a:prstGeom>
          <a:noFill/>
          <a:ln w="9525" cap="flat" cmpd="sng">
            <a:solidFill>
              <a:schemeClr val="dk2"/>
            </a:solidFill>
            <a:prstDash val="solid"/>
            <a:round/>
            <a:headEnd type="none" w="sm" len="sm"/>
            <a:tailEnd type="none" w="sm" len="sm"/>
          </a:ln>
        </p:spPr>
      </p:pic>
      <p:pic>
        <p:nvPicPr>
          <p:cNvPr id="269" name="Google Shape;269;p12"/>
          <p:cNvPicPr preferRelativeResize="0"/>
          <p:nvPr/>
        </p:nvPicPr>
        <p:blipFill rotWithShape="1">
          <a:blip r:embed="rId8">
            <a:alphaModFix/>
          </a:blip>
          <a:srcRect l="21624" t="11149" r="21601"/>
          <a:stretch/>
        </p:blipFill>
        <p:spPr>
          <a:xfrm>
            <a:off x="6176050" y="2222975"/>
            <a:ext cx="1543375" cy="131625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4"/>
          <p:cNvSpPr txBox="1">
            <a:spLocks noGrp="1"/>
          </p:cNvSpPr>
          <p:nvPr>
            <p:ph type="ctrTitle"/>
          </p:nvPr>
        </p:nvSpPr>
        <p:spPr>
          <a:xfrm>
            <a:off x="-123568" y="188158"/>
            <a:ext cx="9006000" cy="609000"/>
          </a:xfrm>
          <a:prstGeom prst="rect">
            <a:avLst/>
          </a:prstGeom>
          <a:solidFill>
            <a:srgbClr val="006C92"/>
          </a:solidFill>
          <a:ln>
            <a:noFill/>
          </a:ln>
        </p:spPr>
        <p:txBody>
          <a:bodyPr spcFirstLastPara="1" wrap="square" lIns="457200" tIns="0" rIns="0" bIns="0" anchor="ctr" anchorCtr="0">
            <a:noAutofit/>
          </a:bodyPr>
          <a:lstStyle/>
          <a:p>
            <a:pPr marL="0" lvl="0" indent="0" algn="l" rtl="0">
              <a:lnSpc>
                <a:spcPct val="88636"/>
              </a:lnSpc>
              <a:spcBef>
                <a:spcPts val="0"/>
              </a:spcBef>
              <a:spcAft>
                <a:spcPts val="0"/>
              </a:spcAft>
              <a:buClr>
                <a:schemeClr val="lt1"/>
              </a:buClr>
              <a:buSzPts val="2200"/>
              <a:buFont typeface="Calibri"/>
              <a:buNone/>
            </a:pPr>
            <a:r>
              <a:rPr lang="en"/>
              <a:t>Santa Cruz Case Study</a:t>
            </a:r>
            <a:endParaRPr/>
          </a:p>
        </p:txBody>
      </p:sp>
      <p:sp>
        <p:nvSpPr>
          <p:cNvPr id="276" name="Google Shape;276;p14"/>
          <p:cNvSpPr txBox="1"/>
          <p:nvPr/>
        </p:nvSpPr>
        <p:spPr>
          <a:xfrm>
            <a:off x="346500" y="1014300"/>
            <a:ext cx="4532193" cy="38727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C68AC"/>
              </a:buClr>
              <a:buSzPts val="1500"/>
              <a:buFont typeface="Arial"/>
              <a:buNone/>
            </a:pPr>
            <a:r>
              <a:rPr lang="en" sz="1500" b="1" i="0" u="none" strike="noStrike" cap="none">
                <a:solidFill>
                  <a:srgbClr val="006C92"/>
                </a:solidFill>
                <a:latin typeface="Calibri"/>
                <a:ea typeface="Calibri"/>
                <a:cs typeface="Calibri"/>
                <a:sym typeface="Calibri"/>
              </a:rPr>
              <a:t>CW3E recently partnered with Bay Planning Coalition and officials from Santa Cruz County to highlight benefits of AQPI to the decision-making process during storms on 10 Mar 2023 (slide 7 from this presentation):</a:t>
            </a:r>
            <a:br>
              <a:rPr lang="en" sz="1500" b="0" i="0" u="none" strike="noStrike" cap="none">
                <a:solidFill>
                  <a:srgbClr val="006C92"/>
                </a:solidFill>
                <a:latin typeface="Calibri"/>
                <a:ea typeface="Calibri"/>
                <a:cs typeface="Calibri"/>
                <a:sym typeface="Calibri"/>
              </a:rPr>
            </a:br>
            <a:endParaRPr sz="1500" b="0" i="0" u="none" strike="noStrike" cap="none">
              <a:solidFill>
                <a:srgbClr val="006C92"/>
              </a:solidFill>
              <a:latin typeface="Calibri"/>
              <a:ea typeface="Calibri"/>
              <a:cs typeface="Calibri"/>
              <a:sym typeface="Calibri"/>
            </a:endParaRPr>
          </a:p>
          <a:p>
            <a:pPr marL="457200" marR="0" lvl="0" indent="-304800" algn="l" rtl="0">
              <a:lnSpc>
                <a:spcPct val="90000"/>
              </a:lnSpc>
              <a:spcBef>
                <a:spcPts val="0"/>
              </a:spcBef>
              <a:spcAft>
                <a:spcPts val="0"/>
              </a:spcAft>
              <a:buClr>
                <a:srgbClr val="0C68AC"/>
              </a:buClr>
              <a:buSzPts val="1200"/>
              <a:buFont typeface="Arial"/>
              <a:buChar char="●"/>
            </a:pPr>
            <a:r>
              <a:rPr lang="en" sz="1500" b="0" i="0" u="none" strike="noStrike" cap="none">
                <a:solidFill>
                  <a:srgbClr val="006C92"/>
                </a:solidFill>
                <a:latin typeface="Calibri"/>
                <a:ea typeface="Calibri"/>
                <a:cs typeface="Calibri"/>
                <a:sym typeface="Calibri"/>
              </a:rPr>
              <a:t>Accessible online: </a:t>
            </a:r>
            <a:r>
              <a:rPr lang="en" sz="1500" b="0" i="0" u="sng" strike="noStrike" cap="none">
                <a:solidFill>
                  <a:srgbClr val="006C92"/>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here</a:t>
            </a:r>
            <a:br>
              <a:rPr lang="en" sz="1500" b="0" i="0" u="none" strike="noStrike" cap="none">
                <a:solidFill>
                  <a:srgbClr val="006C92"/>
                </a:solidFill>
                <a:latin typeface="Calibri"/>
                <a:ea typeface="Calibri"/>
                <a:cs typeface="Calibri"/>
                <a:sym typeface="Calibri"/>
              </a:rPr>
            </a:br>
            <a:endParaRPr sz="1500" b="0" i="0" u="none" strike="noStrike" cap="none">
              <a:solidFill>
                <a:srgbClr val="006C92"/>
              </a:solidFill>
              <a:latin typeface="Calibri"/>
              <a:ea typeface="Calibri"/>
              <a:cs typeface="Calibri"/>
              <a:sym typeface="Calibri"/>
            </a:endParaRPr>
          </a:p>
          <a:p>
            <a:pPr marL="457200" marR="0" lvl="0" indent="-304800" algn="l" rtl="0">
              <a:lnSpc>
                <a:spcPct val="90000"/>
              </a:lnSpc>
              <a:spcBef>
                <a:spcPts val="0"/>
              </a:spcBef>
              <a:spcAft>
                <a:spcPts val="0"/>
              </a:spcAft>
              <a:buClr>
                <a:srgbClr val="0C68AC"/>
              </a:buClr>
              <a:buSzPts val="1200"/>
              <a:buFont typeface="Arial"/>
              <a:buChar char="●"/>
            </a:pPr>
            <a:r>
              <a:rPr lang="en" sz="1500" b="0" i="0" u="sng" strike="noStrike" cap="none">
                <a:solidFill>
                  <a:srgbClr val="006C92"/>
                </a:solidFill>
                <a:latin typeface="Calibri"/>
                <a:ea typeface="Calibri"/>
                <a:cs typeface="Calibri"/>
                <a:sym typeface="Calibri"/>
              </a:rPr>
              <a:t>The bottom line:</a:t>
            </a:r>
            <a:r>
              <a:rPr lang="en" sz="1500" b="0" i="0" u="none" strike="noStrike" cap="none">
                <a:solidFill>
                  <a:srgbClr val="006C92"/>
                </a:solidFill>
                <a:latin typeface="Calibri"/>
                <a:ea typeface="Calibri"/>
                <a:cs typeface="Calibri"/>
                <a:sym typeface="Calibri"/>
              </a:rPr>
              <a:t> AQPI radar data was used and the higher level of detail provided confidence in issuing both evacuation and return-to-home orders for ~450 residences whose accessibility was heavily impacted by flooding / road washouts</a:t>
            </a:r>
            <a:endParaRPr sz="1400" b="0" i="0" u="none" strike="noStrike" cap="none">
              <a:solidFill>
                <a:srgbClr val="000000"/>
              </a:solidFill>
              <a:latin typeface="Arial"/>
              <a:ea typeface="Arial"/>
              <a:cs typeface="Arial"/>
              <a:sym typeface="Arial"/>
            </a:endParaRPr>
          </a:p>
        </p:txBody>
      </p:sp>
      <p:pic>
        <p:nvPicPr>
          <p:cNvPr id="277" name="Google Shape;277;p14"/>
          <p:cNvPicPr preferRelativeResize="0"/>
          <p:nvPr/>
        </p:nvPicPr>
        <p:blipFill rotWithShape="1">
          <a:blip r:embed="rId4">
            <a:alphaModFix/>
          </a:blip>
          <a:srcRect/>
          <a:stretch/>
        </p:blipFill>
        <p:spPr>
          <a:xfrm>
            <a:off x="5370607" y="3335791"/>
            <a:ext cx="2968796" cy="1619551"/>
          </a:xfrm>
          <a:prstGeom prst="rect">
            <a:avLst/>
          </a:prstGeom>
          <a:noFill/>
          <a:ln w="9525" cap="flat" cmpd="sng">
            <a:solidFill>
              <a:schemeClr val="dk2"/>
            </a:solidFill>
            <a:prstDash val="solid"/>
            <a:round/>
            <a:headEnd type="none" w="sm" len="sm"/>
            <a:tailEnd type="none" w="sm" len="sm"/>
          </a:ln>
        </p:spPr>
      </p:pic>
      <p:pic>
        <p:nvPicPr>
          <p:cNvPr id="278" name="Google Shape;278;p14"/>
          <p:cNvPicPr preferRelativeResize="0"/>
          <p:nvPr/>
        </p:nvPicPr>
        <p:blipFill rotWithShape="1">
          <a:blip r:embed="rId5">
            <a:alphaModFix/>
          </a:blip>
          <a:srcRect t="20140"/>
          <a:stretch/>
        </p:blipFill>
        <p:spPr>
          <a:xfrm>
            <a:off x="5370607" y="1620101"/>
            <a:ext cx="3180522" cy="1643735"/>
          </a:xfrm>
          <a:prstGeom prst="rect">
            <a:avLst/>
          </a:prstGeom>
          <a:noFill/>
          <a:ln w="9525" cap="flat" cmpd="sng">
            <a:solidFill>
              <a:schemeClr val="dk2"/>
            </a:solidFill>
            <a:prstDash val="solid"/>
            <a:round/>
            <a:headEnd type="none" w="sm" len="sm"/>
            <a:tailEnd type="none" w="sm" len="sm"/>
          </a:ln>
        </p:spPr>
      </p:pic>
      <p:pic>
        <p:nvPicPr>
          <p:cNvPr id="279" name="Google Shape;279;p14" descr="A collage of people in red uniforms&#10;&#10;Description automatically generated"/>
          <p:cNvPicPr preferRelativeResize="0"/>
          <p:nvPr/>
        </p:nvPicPr>
        <p:blipFill rotWithShape="1">
          <a:blip r:embed="rId6">
            <a:alphaModFix/>
          </a:blip>
          <a:srcRect b="58886"/>
          <a:stretch/>
        </p:blipFill>
        <p:spPr>
          <a:xfrm>
            <a:off x="5327374" y="939146"/>
            <a:ext cx="3555058" cy="609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3"/>
          <p:cNvSpPr txBox="1">
            <a:spLocks noGrp="1"/>
          </p:cNvSpPr>
          <p:nvPr>
            <p:ph type="ctrTitle"/>
          </p:nvPr>
        </p:nvSpPr>
        <p:spPr>
          <a:xfrm>
            <a:off x="-123568" y="188158"/>
            <a:ext cx="9006000" cy="609000"/>
          </a:xfrm>
          <a:prstGeom prst="rect">
            <a:avLst/>
          </a:prstGeom>
          <a:solidFill>
            <a:srgbClr val="006C92"/>
          </a:solidFill>
          <a:ln>
            <a:noFill/>
          </a:ln>
        </p:spPr>
        <p:txBody>
          <a:bodyPr spcFirstLastPara="1" wrap="square" lIns="457200" tIns="0" rIns="0" bIns="0" anchor="ctr" anchorCtr="0">
            <a:noAutofit/>
          </a:bodyPr>
          <a:lstStyle/>
          <a:p>
            <a:pPr marL="0" lvl="0" indent="0" algn="l" rtl="0">
              <a:lnSpc>
                <a:spcPct val="88636"/>
              </a:lnSpc>
              <a:spcBef>
                <a:spcPts val="0"/>
              </a:spcBef>
              <a:spcAft>
                <a:spcPts val="0"/>
              </a:spcAft>
              <a:buClr>
                <a:schemeClr val="lt1"/>
              </a:buClr>
              <a:buSzPts val="2200"/>
              <a:buFont typeface="Calibri"/>
              <a:buNone/>
            </a:pPr>
            <a:r>
              <a:rPr lang="en"/>
              <a:t>Stakeholder Feedback</a:t>
            </a:r>
            <a:endParaRPr/>
          </a:p>
        </p:txBody>
      </p:sp>
      <p:sp>
        <p:nvSpPr>
          <p:cNvPr id="286" name="Google Shape;286;p13"/>
          <p:cNvSpPr txBox="1">
            <a:spLocks noGrp="1"/>
          </p:cNvSpPr>
          <p:nvPr>
            <p:ph type="body" idx="1"/>
          </p:nvPr>
        </p:nvSpPr>
        <p:spPr>
          <a:xfrm>
            <a:off x="346500" y="998653"/>
            <a:ext cx="8535900" cy="2673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1800"/>
              </a:spcBef>
              <a:spcAft>
                <a:spcPts val="0"/>
              </a:spcAft>
              <a:buSzPts val="1500"/>
              <a:buNone/>
            </a:pPr>
            <a:r>
              <a:rPr lang="en" sz="1150" b="1">
                <a:solidFill>
                  <a:schemeClr val="accent1"/>
                </a:solidFill>
                <a:latin typeface="Calibri"/>
                <a:ea typeface="Calibri"/>
                <a:cs typeface="Calibri"/>
                <a:sym typeface="Calibri"/>
              </a:rPr>
              <a:t>Mike Anderson, CA State Climatologist, DWR: “</a:t>
            </a:r>
            <a:r>
              <a:rPr lang="en" sz="1150">
                <a:solidFill>
                  <a:srgbClr val="222222"/>
                </a:solidFill>
                <a:latin typeface="Calibri"/>
                <a:ea typeface="Calibri"/>
                <a:cs typeface="Calibri"/>
                <a:sym typeface="Calibri"/>
              </a:rPr>
              <a:t>DWR’s State Operations Center used AQPI resources to improve situational awareness of storm activity in the Bay Area in its efforts to incorporate information and forecasts to guide deployment of emergency response resources.”</a:t>
            </a:r>
            <a:endParaRPr sz="1150">
              <a:solidFill>
                <a:schemeClr val="accent1"/>
              </a:solidFill>
              <a:latin typeface="Calibri"/>
              <a:ea typeface="Calibri"/>
              <a:cs typeface="Calibri"/>
              <a:sym typeface="Calibri"/>
            </a:endParaRPr>
          </a:p>
          <a:p>
            <a:pPr marL="0" lvl="0" indent="0" algn="l" rtl="0">
              <a:lnSpc>
                <a:spcPct val="100000"/>
              </a:lnSpc>
              <a:spcBef>
                <a:spcPts val="1800"/>
              </a:spcBef>
              <a:spcAft>
                <a:spcPts val="0"/>
              </a:spcAft>
              <a:buSzPts val="1500"/>
              <a:buNone/>
            </a:pPr>
            <a:r>
              <a:rPr lang="en" sz="1150" b="1">
                <a:solidFill>
                  <a:schemeClr val="accent1"/>
                </a:solidFill>
                <a:latin typeface="Calibri"/>
                <a:ea typeface="Calibri"/>
                <a:cs typeface="Calibri"/>
                <a:sym typeface="Calibri"/>
              </a:rPr>
              <a:t>Emily Zedler, Engineer, Valley Water: </a:t>
            </a:r>
            <a:r>
              <a:rPr lang="en" sz="1150">
                <a:solidFill>
                  <a:schemeClr val="dk2"/>
                </a:solidFill>
                <a:latin typeface="Calibri"/>
                <a:ea typeface="Calibri"/>
                <a:cs typeface="Calibri"/>
                <a:sym typeface="Calibri"/>
              </a:rPr>
              <a:t>“Although the DAX was operational during this series of storms, the more nearby MUX on Mount Umunhum was down for part of that timeframe– and having the more detailed/nearby radar images available was useful in confirming what was seen on the DAX.  The instantaneous rain rates feature is also quite useful for gaging rain rates, and the National Weather Service actually touted this feature during one of the County Operational Area meetings.” </a:t>
            </a:r>
            <a:br>
              <a:rPr lang="en" sz="1150">
                <a:solidFill>
                  <a:schemeClr val="accent1"/>
                </a:solidFill>
                <a:latin typeface="Calibri"/>
                <a:ea typeface="Calibri"/>
                <a:cs typeface="Calibri"/>
                <a:sym typeface="Calibri"/>
              </a:rPr>
            </a:br>
            <a:br>
              <a:rPr lang="en" sz="1150">
                <a:solidFill>
                  <a:schemeClr val="accent1"/>
                </a:solidFill>
                <a:latin typeface="Calibri"/>
                <a:ea typeface="Calibri"/>
                <a:cs typeface="Calibri"/>
                <a:sym typeface="Calibri"/>
              </a:rPr>
            </a:br>
            <a:r>
              <a:rPr lang="en" sz="1150" b="1" i="0">
                <a:solidFill>
                  <a:schemeClr val="accent1"/>
                </a:solidFill>
                <a:latin typeface="Calibri"/>
                <a:ea typeface="Calibri"/>
                <a:cs typeface="Calibri"/>
                <a:sym typeface="Calibri"/>
              </a:rPr>
              <a:t>Mark Strudley, Executive Director, Pajaro Regional Flood Management Agency</a:t>
            </a:r>
            <a:r>
              <a:rPr lang="en" sz="1150" b="0" i="0">
                <a:solidFill>
                  <a:schemeClr val="accent1"/>
                </a:solidFill>
                <a:latin typeface="Calibri"/>
                <a:ea typeface="Calibri"/>
                <a:cs typeface="Calibri"/>
                <a:sym typeface="Calibri"/>
              </a:rPr>
              <a:t>: </a:t>
            </a:r>
            <a:r>
              <a:rPr lang="en" sz="1150" b="0" i="0">
                <a:solidFill>
                  <a:schemeClr val="dk2"/>
                </a:solidFill>
                <a:latin typeface="Calibri"/>
                <a:ea typeface="Calibri"/>
                <a:cs typeface="Calibri"/>
                <a:sym typeface="Calibri"/>
              </a:rPr>
              <a:t>“The enhanced resolution compared with the NWS S-Band radar allowed for better visibility of incoming storm systems. During the convective phases of some storms, the X-band radar was able to discern active precipitation lower in the atmosphere than the NWS S-band was able to detect.  This enhanced the emergency management community’s ability retract evacuation orders and warnings with more confidence as the remnants of the storm were more evident.”</a:t>
            </a:r>
            <a:endParaRPr/>
          </a:p>
          <a:p>
            <a:pPr marL="0" lvl="0" indent="0" algn="l" rtl="0">
              <a:lnSpc>
                <a:spcPct val="100000"/>
              </a:lnSpc>
              <a:spcBef>
                <a:spcPts val="1800"/>
              </a:spcBef>
              <a:spcAft>
                <a:spcPts val="0"/>
              </a:spcAft>
              <a:buSzPts val="1500"/>
              <a:buNone/>
            </a:pPr>
            <a:r>
              <a:rPr lang="en" sz="1100" b="1">
                <a:solidFill>
                  <a:schemeClr val="accent1"/>
                </a:solidFill>
                <a:latin typeface="Calibri"/>
                <a:ea typeface="Calibri"/>
                <a:cs typeface="Calibri"/>
                <a:sym typeface="Calibri"/>
              </a:rPr>
              <a:t>DWR Video on AQPI: </a:t>
            </a:r>
            <a:r>
              <a:rPr lang="en" sz="1100" b="1">
                <a:solidFill>
                  <a:schemeClr val="dk2"/>
                </a:solidFill>
                <a:latin typeface="Calibri"/>
                <a:ea typeface="Calibri"/>
                <a:cs typeface="Calibri"/>
                <a:sym typeface="Calibri"/>
              </a:rPr>
              <a:t>Available via LinkedIn (</a:t>
            </a:r>
            <a:r>
              <a:rPr lang="en" sz="1100" b="1" u="sng">
                <a:solidFill>
                  <a:schemeClr val="dk2"/>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click here</a:t>
            </a:r>
            <a:r>
              <a:rPr lang="en" sz="1100" b="1">
                <a:solidFill>
                  <a:schemeClr val="dk2"/>
                </a:solidFill>
                <a:latin typeface="Calibri"/>
                <a:ea typeface="Calibri"/>
                <a:cs typeface="Calibri"/>
                <a:sym typeface="Calibri"/>
              </a:rPr>
              <a: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5"/>
          <p:cNvSpPr txBox="1">
            <a:spLocks noGrp="1"/>
          </p:cNvSpPr>
          <p:nvPr>
            <p:ph type="ctrTitle"/>
          </p:nvPr>
        </p:nvSpPr>
        <p:spPr>
          <a:xfrm>
            <a:off x="-123568" y="188158"/>
            <a:ext cx="9006000" cy="609000"/>
          </a:xfrm>
          <a:prstGeom prst="rect">
            <a:avLst/>
          </a:prstGeom>
          <a:solidFill>
            <a:srgbClr val="006C92"/>
          </a:solidFill>
          <a:ln>
            <a:noFill/>
          </a:ln>
        </p:spPr>
        <p:txBody>
          <a:bodyPr spcFirstLastPara="1" wrap="square" lIns="457200" tIns="0" rIns="0" bIns="0" anchor="ctr" anchorCtr="0">
            <a:noAutofit/>
          </a:bodyPr>
          <a:lstStyle/>
          <a:p>
            <a:pPr marL="0" lvl="0" indent="0" algn="l" rtl="0">
              <a:lnSpc>
                <a:spcPct val="88636"/>
              </a:lnSpc>
              <a:spcBef>
                <a:spcPts val="0"/>
              </a:spcBef>
              <a:spcAft>
                <a:spcPts val="0"/>
              </a:spcAft>
              <a:buClr>
                <a:schemeClr val="lt1"/>
              </a:buClr>
              <a:buSzPts val="2200"/>
              <a:buFont typeface="Calibri"/>
              <a:buNone/>
            </a:pPr>
            <a:r>
              <a:rPr lang="en"/>
              <a:t>What are the Benefits of AQPI?</a:t>
            </a:r>
            <a:endParaRPr/>
          </a:p>
        </p:txBody>
      </p:sp>
      <p:sp>
        <p:nvSpPr>
          <p:cNvPr id="293" name="Google Shape;293;p15"/>
          <p:cNvSpPr txBox="1">
            <a:spLocks noGrp="1"/>
          </p:cNvSpPr>
          <p:nvPr>
            <p:ph type="body" idx="1"/>
          </p:nvPr>
        </p:nvSpPr>
        <p:spPr>
          <a:xfrm>
            <a:off x="346500" y="1014300"/>
            <a:ext cx="4250700" cy="3872700"/>
          </a:xfrm>
          <a:prstGeom prst="rect">
            <a:avLst/>
          </a:prstGeom>
          <a:noFill/>
          <a:ln>
            <a:noFill/>
          </a:ln>
        </p:spPr>
        <p:txBody>
          <a:bodyPr spcFirstLastPara="1" wrap="square" lIns="0" tIns="0" rIns="0" bIns="0" anchor="t" anchorCtr="0">
            <a:noAutofit/>
          </a:bodyPr>
          <a:lstStyle/>
          <a:p>
            <a:pPr marL="342900" lvl="0" indent="-209550" algn="l" rtl="0">
              <a:lnSpc>
                <a:spcPct val="100000"/>
              </a:lnSpc>
              <a:spcBef>
                <a:spcPts val="0"/>
              </a:spcBef>
              <a:spcAft>
                <a:spcPts val="0"/>
              </a:spcAft>
              <a:buClr>
                <a:schemeClr val="accent1"/>
              </a:buClr>
              <a:buSzPts val="1500"/>
              <a:buFont typeface="Calibri"/>
              <a:buChar char="●"/>
            </a:pPr>
            <a:r>
              <a:rPr lang="en">
                <a:solidFill>
                  <a:schemeClr val="accent1"/>
                </a:solidFill>
              </a:rPr>
              <a:t>NOAA estimates $60.9M/yr avoided costs</a:t>
            </a:r>
            <a:br>
              <a:rPr lang="en">
                <a:solidFill>
                  <a:schemeClr val="accent1"/>
                </a:solidFill>
              </a:rPr>
            </a:br>
            <a:endParaRPr>
              <a:solidFill>
                <a:schemeClr val="accent1"/>
              </a:solidFill>
            </a:endParaRPr>
          </a:p>
          <a:p>
            <a:pPr marL="342900" lvl="0" indent="-209550" algn="l" rtl="0">
              <a:lnSpc>
                <a:spcPct val="100000"/>
              </a:lnSpc>
              <a:spcBef>
                <a:spcPts val="0"/>
              </a:spcBef>
              <a:spcAft>
                <a:spcPts val="0"/>
              </a:spcAft>
              <a:buClr>
                <a:schemeClr val="accent1"/>
              </a:buClr>
              <a:buSzPts val="1500"/>
              <a:buFont typeface="Calibri"/>
              <a:buChar char="●"/>
            </a:pPr>
            <a:r>
              <a:rPr lang="en">
                <a:solidFill>
                  <a:schemeClr val="accent1"/>
                </a:solidFill>
              </a:rPr>
              <a:t>Provides severe weather detection, tracking, and forecasting; improves early warning and emergency response support</a:t>
            </a:r>
            <a:br>
              <a:rPr lang="en">
                <a:solidFill>
                  <a:schemeClr val="accent1"/>
                </a:solidFill>
              </a:rPr>
            </a:br>
            <a:endParaRPr>
              <a:solidFill>
                <a:schemeClr val="accent1"/>
              </a:solidFill>
            </a:endParaRPr>
          </a:p>
          <a:p>
            <a:pPr marL="342900" lvl="0" indent="-209550" algn="l" rtl="0">
              <a:lnSpc>
                <a:spcPct val="100000"/>
              </a:lnSpc>
              <a:spcBef>
                <a:spcPts val="0"/>
              </a:spcBef>
              <a:spcAft>
                <a:spcPts val="0"/>
              </a:spcAft>
              <a:buClr>
                <a:schemeClr val="accent1"/>
              </a:buClr>
              <a:buSzPts val="1500"/>
              <a:buFont typeface="Calibri"/>
              <a:buChar char="●"/>
            </a:pPr>
            <a:r>
              <a:rPr lang="en">
                <a:solidFill>
                  <a:schemeClr val="accent1"/>
                </a:solidFill>
              </a:rPr>
              <a:t>Improved situational awareness reduces risks to public safety &amp; protects water quality and resources</a:t>
            </a:r>
            <a:br>
              <a:rPr lang="en">
                <a:solidFill>
                  <a:schemeClr val="accent1"/>
                </a:solidFill>
              </a:rPr>
            </a:br>
            <a:endParaRPr>
              <a:solidFill>
                <a:schemeClr val="accent1"/>
              </a:solidFill>
            </a:endParaRPr>
          </a:p>
          <a:p>
            <a:pPr marL="342900" lvl="0" indent="-209550" algn="l" rtl="0">
              <a:lnSpc>
                <a:spcPct val="100000"/>
              </a:lnSpc>
              <a:spcBef>
                <a:spcPts val="0"/>
              </a:spcBef>
              <a:spcAft>
                <a:spcPts val="0"/>
              </a:spcAft>
              <a:buClr>
                <a:schemeClr val="accent1"/>
              </a:buClr>
              <a:buSzPts val="1500"/>
              <a:buFont typeface="Calibri"/>
              <a:buChar char="●"/>
            </a:pPr>
            <a:r>
              <a:rPr lang="en">
                <a:solidFill>
                  <a:schemeClr val="accent1"/>
                </a:solidFill>
              </a:rPr>
              <a:t>Supports NOAA’s Weather Ready Nation Initiative</a:t>
            </a:r>
            <a:br>
              <a:rPr lang="en">
                <a:solidFill>
                  <a:schemeClr val="accent1"/>
                </a:solidFill>
              </a:rPr>
            </a:br>
            <a:endParaRPr>
              <a:solidFill>
                <a:schemeClr val="accent1"/>
              </a:solidFill>
            </a:endParaRPr>
          </a:p>
          <a:p>
            <a:pPr marL="342900" lvl="0" indent="-209550" algn="l" rtl="0">
              <a:lnSpc>
                <a:spcPct val="100000"/>
              </a:lnSpc>
              <a:spcBef>
                <a:spcPts val="0"/>
              </a:spcBef>
              <a:spcAft>
                <a:spcPts val="0"/>
              </a:spcAft>
              <a:buClr>
                <a:schemeClr val="accent1"/>
              </a:buClr>
              <a:buSzPts val="1500"/>
              <a:buChar char="●"/>
            </a:pPr>
            <a:r>
              <a:rPr lang="en">
                <a:solidFill>
                  <a:schemeClr val="accent1"/>
                </a:solidFill>
              </a:rPr>
              <a:t>Have begun exploration of a follow-up study, now that system is mostly operational, that will quantify the economic benefit of AQPI</a:t>
            </a:r>
            <a:endParaRPr>
              <a:solidFill>
                <a:schemeClr val="accent1"/>
              </a:solidFill>
            </a:endParaRPr>
          </a:p>
        </p:txBody>
      </p:sp>
      <p:pic>
        <p:nvPicPr>
          <p:cNvPr id="294" name="Google Shape;294;p15"/>
          <p:cNvPicPr preferRelativeResize="0"/>
          <p:nvPr/>
        </p:nvPicPr>
        <p:blipFill rotWithShape="1">
          <a:blip r:embed="rId3">
            <a:alphaModFix/>
          </a:blip>
          <a:srcRect t="5489"/>
          <a:stretch/>
        </p:blipFill>
        <p:spPr>
          <a:xfrm>
            <a:off x="4640430" y="923300"/>
            <a:ext cx="4241995" cy="3588076"/>
          </a:xfrm>
          <a:prstGeom prst="rect">
            <a:avLst/>
          </a:prstGeom>
          <a:noFill/>
          <a:ln>
            <a:noFill/>
          </a:ln>
        </p:spPr>
      </p:pic>
      <p:sp>
        <p:nvSpPr>
          <p:cNvPr id="295" name="Google Shape;295;p15"/>
          <p:cNvSpPr txBox="1"/>
          <p:nvPr/>
        </p:nvSpPr>
        <p:spPr>
          <a:xfrm>
            <a:off x="7328426" y="3132400"/>
            <a:ext cx="1002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Trebuchet MS"/>
              <a:buNone/>
            </a:pPr>
            <a:r>
              <a:rPr lang="en" sz="1400" b="1" i="0" u="none" strike="noStrike" cap="none">
                <a:solidFill>
                  <a:srgbClr val="000000"/>
                </a:solidFill>
                <a:latin typeface="Trebuchet MS"/>
                <a:ea typeface="Trebuchet MS"/>
                <a:cs typeface="Trebuchet MS"/>
                <a:sym typeface="Trebuchet MS"/>
              </a:rPr>
              <a:t>$29M/YR</a:t>
            </a:r>
            <a:endParaRPr sz="1400" b="0" i="0" u="none" strike="noStrike" cap="none">
              <a:solidFill>
                <a:srgbClr val="000000"/>
              </a:solidFill>
              <a:latin typeface="Arial"/>
              <a:ea typeface="Arial"/>
              <a:cs typeface="Arial"/>
              <a:sym typeface="Arial"/>
            </a:endParaRPr>
          </a:p>
        </p:txBody>
      </p:sp>
      <p:sp>
        <p:nvSpPr>
          <p:cNvPr id="296" name="Google Shape;296;p15"/>
          <p:cNvSpPr txBox="1"/>
          <p:nvPr/>
        </p:nvSpPr>
        <p:spPr>
          <a:xfrm>
            <a:off x="5757000" y="3498700"/>
            <a:ext cx="1179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Trebuchet MS"/>
              <a:buNone/>
            </a:pPr>
            <a:r>
              <a:rPr lang="en" sz="1400" b="1" i="0" u="none" strike="noStrike" cap="none">
                <a:solidFill>
                  <a:srgbClr val="000000"/>
                </a:solidFill>
                <a:latin typeface="Trebuchet MS"/>
                <a:ea typeface="Trebuchet MS"/>
                <a:cs typeface="Trebuchet MS"/>
                <a:sym typeface="Trebuchet MS"/>
              </a:rPr>
              <a:t>$19.5M/YR</a:t>
            </a:r>
            <a:endParaRPr sz="1400" b="0" i="0" u="none" strike="noStrike" cap="none">
              <a:solidFill>
                <a:srgbClr val="000000"/>
              </a:solidFill>
              <a:latin typeface="Arial"/>
              <a:ea typeface="Arial"/>
              <a:cs typeface="Arial"/>
              <a:sym typeface="Arial"/>
            </a:endParaRPr>
          </a:p>
        </p:txBody>
      </p:sp>
      <p:sp>
        <p:nvSpPr>
          <p:cNvPr id="297" name="Google Shape;297;p15"/>
          <p:cNvSpPr txBox="1"/>
          <p:nvPr/>
        </p:nvSpPr>
        <p:spPr>
          <a:xfrm>
            <a:off x="4671450" y="2005450"/>
            <a:ext cx="921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Trebuchet MS"/>
              <a:buNone/>
            </a:pPr>
            <a:r>
              <a:rPr lang="en" sz="1400" b="1" i="0" u="none" strike="noStrike" cap="none">
                <a:solidFill>
                  <a:srgbClr val="000000"/>
                </a:solidFill>
                <a:latin typeface="Trebuchet MS"/>
                <a:ea typeface="Trebuchet MS"/>
                <a:cs typeface="Trebuchet MS"/>
                <a:sym typeface="Trebuchet MS"/>
              </a:rPr>
              <a:t>$2M/YR</a:t>
            </a:r>
            <a:endParaRPr sz="1400" b="0" i="0" u="none" strike="noStrike" cap="none">
              <a:solidFill>
                <a:srgbClr val="000000"/>
              </a:solidFill>
              <a:latin typeface="Arial"/>
              <a:ea typeface="Arial"/>
              <a:cs typeface="Arial"/>
              <a:sym typeface="Arial"/>
            </a:endParaRPr>
          </a:p>
        </p:txBody>
      </p:sp>
      <p:sp>
        <p:nvSpPr>
          <p:cNvPr id="298" name="Google Shape;298;p15"/>
          <p:cNvSpPr txBox="1"/>
          <p:nvPr/>
        </p:nvSpPr>
        <p:spPr>
          <a:xfrm>
            <a:off x="5090225" y="1472025"/>
            <a:ext cx="1053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Trebuchet MS"/>
              <a:buNone/>
            </a:pPr>
            <a:r>
              <a:rPr lang="en" sz="1400" b="1" i="0" u="none" strike="noStrike" cap="none">
                <a:solidFill>
                  <a:srgbClr val="000000"/>
                </a:solidFill>
                <a:latin typeface="Trebuchet MS"/>
                <a:ea typeface="Trebuchet MS"/>
                <a:cs typeface="Trebuchet MS"/>
                <a:sym typeface="Trebuchet MS"/>
              </a:rPr>
              <a:t>$4.6M/YR</a:t>
            </a:r>
            <a:endParaRPr sz="1400" b="0" i="0" u="none" strike="noStrike" cap="none">
              <a:solidFill>
                <a:srgbClr val="000000"/>
              </a:solidFill>
              <a:latin typeface="Arial"/>
              <a:ea typeface="Arial"/>
              <a:cs typeface="Arial"/>
              <a:sym typeface="Arial"/>
            </a:endParaRPr>
          </a:p>
        </p:txBody>
      </p:sp>
      <p:sp>
        <p:nvSpPr>
          <p:cNvPr id="299" name="Google Shape;299;p15"/>
          <p:cNvSpPr txBox="1"/>
          <p:nvPr/>
        </p:nvSpPr>
        <p:spPr>
          <a:xfrm>
            <a:off x="5935997" y="1071775"/>
            <a:ext cx="1117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Trebuchet MS"/>
              <a:buNone/>
            </a:pPr>
            <a:r>
              <a:rPr lang="en" sz="1400" b="1" i="0" u="none" strike="noStrike" cap="none">
                <a:solidFill>
                  <a:srgbClr val="000000"/>
                </a:solidFill>
                <a:latin typeface="Trebuchet MS"/>
                <a:ea typeface="Trebuchet MS"/>
                <a:cs typeface="Trebuchet MS"/>
                <a:sym typeface="Trebuchet MS"/>
              </a:rPr>
              <a:t>$5.8M/YR</a:t>
            </a:r>
            <a:endParaRPr sz="1400" b="0" i="0" u="none" strike="noStrike" cap="none">
              <a:solidFill>
                <a:srgbClr val="000000"/>
              </a:solidFill>
              <a:latin typeface="Arial"/>
              <a:ea typeface="Arial"/>
              <a:cs typeface="Arial"/>
              <a:sym typeface="Arial"/>
            </a:endParaRPr>
          </a:p>
        </p:txBody>
      </p:sp>
      <p:sp>
        <p:nvSpPr>
          <p:cNvPr id="300" name="Google Shape;300;p15"/>
          <p:cNvSpPr txBox="1"/>
          <p:nvPr/>
        </p:nvSpPr>
        <p:spPr>
          <a:xfrm>
            <a:off x="5488225" y="1776525"/>
            <a:ext cx="921900" cy="446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Trebuchet MS"/>
              <a:buNone/>
            </a:pPr>
            <a:r>
              <a:rPr lang="en" sz="1100" b="1" i="0" u="none" strike="noStrike" cap="none">
                <a:solidFill>
                  <a:srgbClr val="000000"/>
                </a:solidFill>
                <a:latin typeface="Trebuchet MS"/>
                <a:ea typeface="Trebuchet MS"/>
                <a:cs typeface="Trebuchet MS"/>
                <a:sym typeface="Trebuchet MS"/>
              </a:rPr>
              <a:t>Recreation</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Trebuchet MS"/>
              <a:buNone/>
            </a:pPr>
            <a:r>
              <a:rPr lang="en" sz="1200" b="1" i="0" u="none" strike="noStrike" cap="none">
                <a:solidFill>
                  <a:srgbClr val="000000"/>
                </a:solidFill>
                <a:latin typeface="Trebuchet MS"/>
                <a:ea typeface="Trebuchet MS"/>
                <a:cs typeface="Trebuchet MS"/>
                <a:sym typeface="Trebuchet MS"/>
              </a:rPr>
              <a:t>8%</a:t>
            </a:r>
            <a:endParaRPr sz="1400" b="0" i="0" u="none" strike="noStrike" cap="none">
              <a:solidFill>
                <a:srgbClr val="000000"/>
              </a:solidFill>
              <a:latin typeface="Arial"/>
              <a:ea typeface="Arial"/>
              <a:cs typeface="Arial"/>
              <a:sym typeface="Arial"/>
            </a:endParaRPr>
          </a:p>
        </p:txBody>
      </p:sp>
      <p:sp>
        <p:nvSpPr>
          <p:cNvPr id="301" name="Google Shape;301;p15"/>
          <p:cNvSpPr txBox="1"/>
          <p:nvPr/>
        </p:nvSpPr>
        <p:spPr>
          <a:xfrm>
            <a:off x="6018525" y="1415300"/>
            <a:ext cx="1179000" cy="446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Trebuchet MS"/>
              <a:buNone/>
            </a:pPr>
            <a:r>
              <a:rPr lang="en" sz="1100" b="1" i="0" u="none" strike="noStrike" cap="none">
                <a:solidFill>
                  <a:srgbClr val="000000"/>
                </a:solidFill>
                <a:latin typeface="Trebuchet MS"/>
                <a:ea typeface="Trebuchet MS"/>
                <a:cs typeface="Trebuchet MS"/>
                <a:sym typeface="Trebuchet MS"/>
              </a:rPr>
              <a:t>Transportation</a:t>
            </a:r>
            <a:endParaRPr sz="13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Trebuchet MS"/>
              <a:buNone/>
            </a:pPr>
            <a:r>
              <a:rPr lang="en" sz="1200" b="1" i="0" u="none" strike="noStrike" cap="none">
                <a:solidFill>
                  <a:srgbClr val="000000"/>
                </a:solidFill>
                <a:latin typeface="Trebuchet MS"/>
                <a:ea typeface="Trebuchet MS"/>
                <a:cs typeface="Trebuchet MS"/>
                <a:sym typeface="Trebuchet MS"/>
              </a:rPr>
              <a:t>9%</a:t>
            </a:r>
            <a:endParaRPr sz="1400" b="0" i="0" u="none" strike="noStrike" cap="none">
              <a:solidFill>
                <a:srgbClr val="000000"/>
              </a:solidFill>
              <a:latin typeface="Arial"/>
              <a:ea typeface="Arial"/>
              <a:cs typeface="Arial"/>
              <a:sym typeface="Arial"/>
            </a:endParaRPr>
          </a:p>
        </p:txBody>
      </p:sp>
      <p:sp>
        <p:nvSpPr>
          <p:cNvPr id="302" name="Google Shape;302;p15"/>
          <p:cNvSpPr txBox="1"/>
          <p:nvPr/>
        </p:nvSpPr>
        <p:spPr>
          <a:xfrm>
            <a:off x="5345838" y="2181160"/>
            <a:ext cx="10893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Trebuchet MS"/>
              <a:buNone/>
            </a:pPr>
            <a:r>
              <a:rPr lang="en" sz="1200" b="1" i="0" u="none" strike="noStrike" cap="none">
                <a:solidFill>
                  <a:srgbClr val="000000"/>
                </a:solidFill>
                <a:latin typeface="Trebuchet MS"/>
                <a:ea typeface="Trebuchet MS"/>
                <a:cs typeface="Trebuchet MS"/>
                <a:sym typeface="Trebuchet MS"/>
              </a:rPr>
              <a:t>Ecosystems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Trebuchet MS"/>
              <a:buNone/>
            </a:pPr>
            <a:r>
              <a:rPr lang="en" sz="1200" b="1" i="0" u="none" strike="noStrike" cap="none">
                <a:solidFill>
                  <a:srgbClr val="000000"/>
                </a:solidFill>
                <a:latin typeface="Trebuchet MS"/>
                <a:ea typeface="Trebuchet MS"/>
                <a:cs typeface="Trebuchet MS"/>
                <a:sym typeface="Trebuchet MS"/>
              </a:rPr>
              <a:t>3%</a:t>
            </a:r>
            <a:endParaRPr sz="1400" b="0" i="0" u="none" strike="noStrike" cap="none">
              <a:solidFill>
                <a:srgbClr val="000000"/>
              </a:solidFill>
              <a:latin typeface="Arial"/>
              <a:ea typeface="Arial"/>
              <a:cs typeface="Arial"/>
              <a:sym typeface="Arial"/>
            </a:endParaRPr>
          </a:p>
        </p:txBody>
      </p:sp>
      <p:sp>
        <p:nvSpPr>
          <p:cNvPr id="303" name="Google Shape;303;p15"/>
          <p:cNvSpPr txBox="1"/>
          <p:nvPr/>
        </p:nvSpPr>
        <p:spPr>
          <a:xfrm>
            <a:off x="5634824" y="2724422"/>
            <a:ext cx="1089300" cy="692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Trebuchet MS"/>
              <a:buNone/>
            </a:pPr>
            <a:r>
              <a:rPr lang="en" sz="1300" b="1" i="0" u="none" strike="noStrike" cap="none">
                <a:solidFill>
                  <a:srgbClr val="000000"/>
                </a:solidFill>
                <a:latin typeface="Trebuchet MS"/>
                <a:ea typeface="Trebuchet MS"/>
                <a:cs typeface="Trebuchet MS"/>
                <a:sym typeface="Trebuchet MS"/>
              </a:rPr>
              <a:t>Water Supply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00"/>
              <a:buFont typeface="Trebuchet MS"/>
              <a:buNone/>
            </a:pPr>
            <a:r>
              <a:rPr lang="en" sz="1300" b="1" i="0" u="none" strike="noStrike" cap="none">
                <a:solidFill>
                  <a:srgbClr val="000000"/>
                </a:solidFill>
                <a:latin typeface="Trebuchet MS"/>
                <a:ea typeface="Trebuchet MS"/>
                <a:cs typeface="Trebuchet MS"/>
                <a:sym typeface="Trebuchet MS"/>
              </a:rPr>
              <a:t>32%</a:t>
            </a:r>
            <a:endParaRPr sz="1400" b="0" i="0" u="none" strike="noStrike" cap="none">
              <a:solidFill>
                <a:srgbClr val="000000"/>
              </a:solidFill>
              <a:latin typeface="Arial"/>
              <a:ea typeface="Arial"/>
              <a:cs typeface="Arial"/>
              <a:sym typeface="Arial"/>
            </a:endParaRPr>
          </a:p>
        </p:txBody>
      </p:sp>
      <p:sp>
        <p:nvSpPr>
          <p:cNvPr id="304" name="Google Shape;304;p15"/>
          <p:cNvSpPr txBox="1"/>
          <p:nvPr/>
        </p:nvSpPr>
        <p:spPr>
          <a:xfrm>
            <a:off x="6886514" y="2439691"/>
            <a:ext cx="18861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Trebuchet MS"/>
              <a:buNone/>
            </a:pPr>
            <a:r>
              <a:rPr lang="en" sz="1100" b="1" i="0" u="none" strike="noStrike" cap="none">
                <a:solidFill>
                  <a:srgbClr val="000000"/>
                </a:solidFill>
                <a:latin typeface="Trebuchet MS"/>
                <a:ea typeface="Trebuchet MS"/>
                <a:cs typeface="Trebuchet MS"/>
                <a:sym typeface="Trebuchet MS"/>
              </a:rPr>
              <a:t>Flood Damage Mitigation</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00"/>
              <a:buFont typeface="Trebuchet MS"/>
              <a:buNone/>
            </a:pPr>
            <a:r>
              <a:rPr lang="en" sz="1300" b="1" i="0" u="none" strike="noStrike" cap="none">
                <a:solidFill>
                  <a:srgbClr val="000000"/>
                </a:solidFill>
                <a:latin typeface="Trebuchet MS"/>
                <a:ea typeface="Trebuchet MS"/>
                <a:cs typeface="Trebuchet MS"/>
                <a:sym typeface="Trebuchet MS"/>
              </a:rPr>
              <a:t>48%</a:t>
            </a:r>
            <a:endParaRPr sz="1400" b="0" i="0" u="none" strike="noStrike" cap="none">
              <a:solidFill>
                <a:srgbClr val="000000"/>
              </a:solidFill>
              <a:latin typeface="Arial"/>
              <a:ea typeface="Arial"/>
              <a:cs typeface="Arial"/>
              <a:sym typeface="Arial"/>
            </a:endParaRPr>
          </a:p>
        </p:txBody>
      </p:sp>
      <p:sp>
        <p:nvSpPr>
          <p:cNvPr id="305" name="Google Shape;305;p15"/>
          <p:cNvSpPr txBox="1"/>
          <p:nvPr/>
        </p:nvSpPr>
        <p:spPr>
          <a:xfrm>
            <a:off x="4838625" y="4361725"/>
            <a:ext cx="43398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Calibri"/>
              <a:buNone/>
            </a:pPr>
            <a:r>
              <a:rPr lang="en" sz="1000" b="0" i="1" u="none" strike="noStrike" cap="none">
                <a:solidFill>
                  <a:srgbClr val="000000"/>
                </a:solidFill>
                <a:latin typeface="Arial"/>
                <a:ea typeface="Arial"/>
                <a:cs typeface="Arial"/>
                <a:sym typeface="Arial"/>
              </a:rPr>
              <a:t>Johnson, L.E., R Cifelli, A White (2020): Benefits of an advanced quantitative precipitation information system. J Flood Risk Management. </a:t>
            </a:r>
            <a:r>
              <a:rPr lang="en" sz="1000" b="0" i="1" u="sng" strike="noStrike" cap="none">
                <a:solidFill>
                  <a:srgbClr val="0563C1"/>
                </a:solidFill>
                <a:latin typeface="Arial"/>
                <a:ea typeface="Arial"/>
                <a:cs typeface="Arial"/>
                <a:sym typeface="Arial"/>
                <a:hlinkClick r:id="rId4">
                  <a:extLst>
                    <a:ext uri="{A12FA001-AC4F-418D-AE19-62706E023703}">
                      <ahyp:hlinkClr xmlns:ahyp="http://schemas.microsoft.com/office/drawing/2018/hyperlinkcolor" val="tx"/>
                    </a:ext>
                  </a:extLst>
                </a:hlinkClick>
              </a:rPr>
              <a:t>https://doi.org/10.1111/jfr3.12573</a:t>
            </a:r>
            <a:endParaRPr sz="1000" b="0" i="1" u="none" strike="noStrike" cap="none">
              <a:solidFill>
                <a:srgbClr val="565762"/>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6"/>
          <p:cNvSpPr txBox="1">
            <a:spLocks noGrp="1"/>
          </p:cNvSpPr>
          <p:nvPr>
            <p:ph type="ctrTitle"/>
          </p:nvPr>
        </p:nvSpPr>
        <p:spPr>
          <a:xfrm>
            <a:off x="-123568" y="188158"/>
            <a:ext cx="9006000" cy="609000"/>
          </a:xfrm>
          <a:prstGeom prst="rect">
            <a:avLst/>
          </a:prstGeom>
          <a:solidFill>
            <a:srgbClr val="006C92"/>
          </a:solidFill>
          <a:ln>
            <a:noFill/>
          </a:ln>
        </p:spPr>
        <p:txBody>
          <a:bodyPr spcFirstLastPara="1" wrap="square" lIns="457200" tIns="0" rIns="0" bIns="0" anchor="ctr" anchorCtr="0">
            <a:noAutofit/>
          </a:bodyPr>
          <a:lstStyle/>
          <a:p>
            <a:pPr marL="0" lvl="0" indent="0" algn="l" rtl="0">
              <a:lnSpc>
                <a:spcPct val="88636"/>
              </a:lnSpc>
              <a:spcBef>
                <a:spcPts val="0"/>
              </a:spcBef>
              <a:spcAft>
                <a:spcPts val="0"/>
              </a:spcAft>
              <a:buClr>
                <a:schemeClr val="lt1"/>
              </a:buClr>
              <a:buSzPts val="2200"/>
              <a:buFont typeface="Calibri"/>
              <a:buNone/>
            </a:pPr>
            <a:r>
              <a:rPr lang="en"/>
              <a:t>Summary</a:t>
            </a:r>
            <a:endParaRPr/>
          </a:p>
        </p:txBody>
      </p:sp>
      <p:sp>
        <p:nvSpPr>
          <p:cNvPr id="312" name="Google Shape;312;p16"/>
          <p:cNvSpPr txBox="1">
            <a:spLocks noGrp="1"/>
          </p:cNvSpPr>
          <p:nvPr>
            <p:ph type="body" idx="1"/>
          </p:nvPr>
        </p:nvSpPr>
        <p:spPr>
          <a:xfrm>
            <a:off x="346500" y="1014300"/>
            <a:ext cx="4250700" cy="3872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500"/>
              <a:buNone/>
            </a:pPr>
            <a:r>
              <a:rPr lang="en" b="1"/>
              <a:t>AQPI usage is growing, and stakeholder feedback is informs development</a:t>
            </a:r>
            <a:r>
              <a:rPr lang="en"/>
              <a:t>. </a:t>
            </a:r>
            <a:r>
              <a:rPr lang="en" b="1"/>
              <a:t>In the future, AQPI data will flow directly &amp; indirectly into stakeholder operations</a:t>
            </a:r>
            <a:endParaRPr b="1"/>
          </a:p>
          <a:p>
            <a:pPr marL="0" lvl="0" indent="0" algn="l" rtl="0">
              <a:lnSpc>
                <a:spcPct val="90000"/>
              </a:lnSpc>
              <a:spcBef>
                <a:spcPts val="0"/>
              </a:spcBef>
              <a:spcAft>
                <a:spcPts val="0"/>
              </a:spcAft>
              <a:buSzPts val="1500"/>
              <a:buNone/>
            </a:pPr>
            <a:endParaRPr sz="500"/>
          </a:p>
          <a:p>
            <a:pPr marL="457200" lvl="0" indent="-304800" algn="l" rtl="0">
              <a:lnSpc>
                <a:spcPct val="90000"/>
              </a:lnSpc>
              <a:spcBef>
                <a:spcPts val="0"/>
              </a:spcBef>
              <a:spcAft>
                <a:spcPts val="0"/>
              </a:spcAft>
              <a:buSzPts val="1200"/>
              <a:buFont typeface="Arial"/>
              <a:buChar char="●"/>
            </a:pPr>
            <a:r>
              <a:rPr lang="en"/>
              <a:t>Real-time radar monitoring will play a role in certain situations</a:t>
            </a:r>
            <a:br>
              <a:rPr lang="en"/>
            </a:br>
            <a:endParaRPr sz="500"/>
          </a:p>
          <a:p>
            <a:pPr marL="457200" lvl="0" indent="-304800" algn="l" rtl="0">
              <a:lnSpc>
                <a:spcPct val="90000"/>
              </a:lnSpc>
              <a:spcBef>
                <a:spcPts val="0"/>
              </a:spcBef>
              <a:spcAft>
                <a:spcPts val="0"/>
              </a:spcAft>
              <a:buSzPts val="1200"/>
              <a:buChar char="●"/>
            </a:pPr>
            <a:r>
              <a:rPr lang="en"/>
              <a:t>H&amp;H models will be driven by high-quality QPE, ensemble-based (probabilistic) atmospheric forecasts, and a nowcast benefitting from radar data assimilation</a:t>
            </a:r>
            <a:br>
              <a:rPr lang="en"/>
            </a:br>
            <a:endParaRPr sz="500"/>
          </a:p>
          <a:p>
            <a:pPr marL="457200" lvl="0" indent="-304800" algn="l" rtl="0">
              <a:lnSpc>
                <a:spcPct val="90000"/>
              </a:lnSpc>
              <a:spcBef>
                <a:spcPts val="0"/>
              </a:spcBef>
              <a:spcAft>
                <a:spcPts val="0"/>
              </a:spcAft>
              <a:buSzPts val="1200"/>
              <a:buChar char="●"/>
            </a:pPr>
            <a:r>
              <a:rPr lang="en"/>
              <a:t>These and other radar-derived products will support a robust suite of decision support tools, including supplementary weather forecast products</a:t>
            </a:r>
            <a:br>
              <a:rPr lang="en"/>
            </a:br>
            <a:endParaRPr sz="500"/>
          </a:p>
          <a:p>
            <a:pPr marL="457200" lvl="0" indent="-304800" algn="l" rtl="0">
              <a:lnSpc>
                <a:spcPct val="90000"/>
              </a:lnSpc>
              <a:spcBef>
                <a:spcPts val="0"/>
              </a:spcBef>
              <a:spcAft>
                <a:spcPts val="0"/>
              </a:spcAft>
              <a:buSzPts val="1200"/>
              <a:buChar char="●"/>
            </a:pPr>
            <a:r>
              <a:rPr lang="en"/>
              <a:t>AQPI data will flow downstream into national initiatives such as MRMS, HRRR, and the National Water Model</a:t>
            </a:r>
            <a:endParaRPr/>
          </a:p>
          <a:p>
            <a:pPr marL="0" lvl="0" indent="0" algn="l" rtl="0">
              <a:lnSpc>
                <a:spcPct val="90000"/>
              </a:lnSpc>
              <a:spcBef>
                <a:spcPts val="0"/>
              </a:spcBef>
              <a:spcAft>
                <a:spcPts val="0"/>
              </a:spcAft>
              <a:buSzPts val="1500"/>
              <a:buNone/>
            </a:pPr>
            <a:endParaRPr/>
          </a:p>
          <a:p>
            <a:pPr marL="0" lvl="0" indent="0" algn="l" rtl="0">
              <a:lnSpc>
                <a:spcPct val="90000"/>
              </a:lnSpc>
              <a:spcBef>
                <a:spcPts val="0"/>
              </a:spcBef>
              <a:spcAft>
                <a:spcPts val="0"/>
              </a:spcAft>
              <a:buSzPts val="1500"/>
              <a:buNone/>
            </a:pPr>
            <a:endParaRPr b="1"/>
          </a:p>
        </p:txBody>
      </p:sp>
      <p:sp>
        <p:nvSpPr>
          <p:cNvPr id="313" name="Google Shape;313;p16"/>
          <p:cNvSpPr txBox="1">
            <a:spLocks noGrp="1"/>
          </p:cNvSpPr>
          <p:nvPr>
            <p:ph type="body" idx="1"/>
          </p:nvPr>
        </p:nvSpPr>
        <p:spPr>
          <a:xfrm>
            <a:off x="4980925" y="911600"/>
            <a:ext cx="3940800" cy="1013700"/>
          </a:xfrm>
          <a:prstGeom prst="rect">
            <a:avLst/>
          </a:prstGeom>
          <a:noFill/>
          <a:ln w="9525" cap="flat" cmpd="sng">
            <a:solidFill>
              <a:schemeClr val="dk2"/>
            </a:solidFill>
            <a:prstDash val="solid"/>
            <a:round/>
            <a:headEnd type="none" w="sm" len="sm"/>
            <a:tailEnd type="none" w="sm" len="sm"/>
          </a:ln>
        </p:spPr>
        <p:txBody>
          <a:bodyPr spcFirstLastPara="1" wrap="square" lIns="0" tIns="0" rIns="0" bIns="0" anchor="t" anchorCtr="0">
            <a:noAutofit/>
          </a:bodyPr>
          <a:lstStyle/>
          <a:p>
            <a:pPr marL="0" lvl="0" indent="0" algn="ctr" rtl="0">
              <a:lnSpc>
                <a:spcPct val="90000"/>
              </a:lnSpc>
              <a:spcBef>
                <a:spcPts val="0"/>
              </a:spcBef>
              <a:spcAft>
                <a:spcPts val="0"/>
              </a:spcAft>
              <a:buSzPts val="1500"/>
              <a:buNone/>
            </a:pPr>
            <a:endParaRPr sz="1000" b="1">
              <a:solidFill>
                <a:schemeClr val="dk2"/>
              </a:solidFill>
            </a:endParaRPr>
          </a:p>
          <a:p>
            <a:pPr marL="0" lvl="0" indent="0" algn="ctr" rtl="0">
              <a:lnSpc>
                <a:spcPct val="90000"/>
              </a:lnSpc>
              <a:spcBef>
                <a:spcPts val="0"/>
              </a:spcBef>
              <a:spcAft>
                <a:spcPts val="0"/>
              </a:spcAft>
              <a:buSzPts val="1500"/>
              <a:buNone/>
            </a:pPr>
            <a:r>
              <a:rPr lang="en" b="1">
                <a:solidFill>
                  <a:schemeClr val="dk2"/>
                </a:solidFill>
              </a:rPr>
              <a:t>Who Needs AQPI?</a:t>
            </a:r>
            <a:br>
              <a:rPr lang="en">
                <a:solidFill>
                  <a:schemeClr val="dk2"/>
                </a:solidFill>
              </a:rPr>
            </a:br>
            <a:endParaRPr sz="1000">
              <a:solidFill>
                <a:schemeClr val="dk2"/>
              </a:solidFill>
            </a:endParaRPr>
          </a:p>
          <a:p>
            <a:pPr marL="0" lvl="0" indent="0" algn="l" rtl="0">
              <a:lnSpc>
                <a:spcPct val="90000"/>
              </a:lnSpc>
              <a:spcBef>
                <a:spcPts val="0"/>
              </a:spcBef>
              <a:spcAft>
                <a:spcPts val="0"/>
              </a:spcAft>
              <a:buSzPts val="1500"/>
              <a:buNone/>
            </a:pPr>
            <a:r>
              <a:rPr lang="en">
                <a:solidFill>
                  <a:schemeClr val="dk2"/>
                </a:solidFill>
              </a:rPr>
              <a:t>   Jon Rutz (</a:t>
            </a:r>
            <a:r>
              <a:rPr lang="en" u="sng">
                <a:solidFill>
                  <a:schemeClr val="hlink"/>
                </a:solidFill>
                <a:hlinkClick r:id="rId3"/>
              </a:rPr>
              <a:t>jrutz@ucsd.edu</a:t>
            </a:r>
            <a:r>
              <a:rPr lang="en">
                <a:solidFill>
                  <a:schemeClr val="dk2"/>
                </a:solidFill>
              </a:rPr>
              <a:t>)</a:t>
            </a:r>
            <a:endParaRPr>
              <a:solidFill>
                <a:schemeClr val="dk2"/>
              </a:solidFill>
            </a:endParaRPr>
          </a:p>
          <a:p>
            <a:pPr marL="0" lvl="0" indent="0" algn="l" rtl="0">
              <a:lnSpc>
                <a:spcPct val="90000"/>
              </a:lnSpc>
              <a:spcBef>
                <a:spcPts val="0"/>
              </a:spcBef>
              <a:spcAft>
                <a:spcPts val="0"/>
              </a:spcAft>
              <a:buSzPts val="1500"/>
              <a:buNone/>
            </a:pPr>
            <a:r>
              <a:rPr lang="en" i="1">
                <a:solidFill>
                  <a:schemeClr val="dk2"/>
                </a:solidFill>
              </a:rPr>
              <a:t>   AQPI Program Management &amp; Technical Lead</a:t>
            </a:r>
            <a:endParaRPr i="1">
              <a:solidFill>
                <a:schemeClr val="dk2"/>
              </a:solidFill>
            </a:endParaRPr>
          </a:p>
          <a:p>
            <a:pPr marL="0" lvl="0" indent="0" algn="l" rtl="0">
              <a:lnSpc>
                <a:spcPct val="90000"/>
              </a:lnSpc>
              <a:spcBef>
                <a:spcPts val="0"/>
              </a:spcBef>
              <a:spcAft>
                <a:spcPts val="0"/>
              </a:spcAft>
              <a:buSzPts val="1500"/>
              <a:buNone/>
            </a:pPr>
            <a:endParaRPr>
              <a:solidFill>
                <a:schemeClr val="dk2"/>
              </a:solidFill>
            </a:endParaRPr>
          </a:p>
        </p:txBody>
      </p:sp>
      <p:sp>
        <p:nvSpPr>
          <p:cNvPr id="314" name="Google Shape;314;p16"/>
          <p:cNvSpPr txBox="1">
            <a:spLocks noGrp="1"/>
          </p:cNvSpPr>
          <p:nvPr>
            <p:ph type="body" idx="1"/>
          </p:nvPr>
        </p:nvSpPr>
        <p:spPr>
          <a:xfrm>
            <a:off x="4980925" y="911600"/>
            <a:ext cx="3940800" cy="401100"/>
          </a:xfrm>
          <a:prstGeom prst="rect">
            <a:avLst/>
          </a:prstGeom>
          <a:solidFill>
            <a:srgbClr val="5FCBEF"/>
          </a:solidFill>
          <a:ln w="9525" cap="flat" cmpd="sng">
            <a:solidFill>
              <a:schemeClr val="dk2"/>
            </a:solidFill>
            <a:prstDash val="solid"/>
            <a:round/>
            <a:headEnd type="none" w="sm" len="sm"/>
            <a:tailEnd type="none" w="sm" len="sm"/>
          </a:ln>
        </p:spPr>
        <p:txBody>
          <a:bodyPr spcFirstLastPara="1" wrap="square" lIns="0" tIns="0" rIns="0" bIns="0" anchor="t" anchorCtr="0">
            <a:noAutofit/>
          </a:bodyPr>
          <a:lstStyle/>
          <a:p>
            <a:pPr marL="0" lvl="0" indent="0" algn="ctr" rtl="0">
              <a:lnSpc>
                <a:spcPct val="90000"/>
              </a:lnSpc>
              <a:spcBef>
                <a:spcPts val="0"/>
              </a:spcBef>
              <a:spcAft>
                <a:spcPts val="0"/>
              </a:spcAft>
              <a:buSzPts val="1500"/>
              <a:buNone/>
            </a:pPr>
            <a:endParaRPr sz="800" b="1">
              <a:solidFill>
                <a:schemeClr val="dk2"/>
              </a:solidFill>
            </a:endParaRPr>
          </a:p>
          <a:p>
            <a:pPr marL="0" lvl="0" indent="0" algn="ctr" rtl="0">
              <a:lnSpc>
                <a:spcPct val="90000"/>
              </a:lnSpc>
              <a:spcBef>
                <a:spcPts val="0"/>
              </a:spcBef>
              <a:spcAft>
                <a:spcPts val="0"/>
              </a:spcAft>
              <a:buSzPts val="1500"/>
              <a:buNone/>
            </a:pPr>
            <a:r>
              <a:rPr lang="en" b="1">
                <a:solidFill>
                  <a:schemeClr val="dk2"/>
                </a:solidFill>
              </a:rPr>
              <a:t>Contact</a:t>
            </a:r>
            <a:endParaRPr>
              <a:solidFill>
                <a:schemeClr val="dk2"/>
              </a:solidFill>
            </a:endParaRPr>
          </a:p>
        </p:txBody>
      </p:sp>
      <p:sp>
        <p:nvSpPr>
          <p:cNvPr id="315" name="Google Shape;315;p16"/>
          <p:cNvSpPr txBox="1">
            <a:spLocks noGrp="1"/>
          </p:cNvSpPr>
          <p:nvPr>
            <p:ph type="body" idx="1"/>
          </p:nvPr>
        </p:nvSpPr>
        <p:spPr>
          <a:xfrm>
            <a:off x="4980925" y="2412700"/>
            <a:ext cx="3940800" cy="1851000"/>
          </a:xfrm>
          <a:prstGeom prst="rect">
            <a:avLst/>
          </a:prstGeom>
          <a:noFill/>
          <a:ln w="9525" cap="flat" cmpd="sng">
            <a:solidFill>
              <a:schemeClr val="dk2"/>
            </a:solidFill>
            <a:prstDash val="solid"/>
            <a:round/>
            <a:headEnd type="none" w="sm" len="sm"/>
            <a:tailEnd type="none" w="sm" len="sm"/>
          </a:ln>
        </p:spPr>
        <p:txBody>
          <a:bodyPr spcFirstLastPara="1" wrap="square" lIns="0" tIns="0" rIns="0" bIns="0" anchor="t" anchorCtr="0">
            <a:noAutofit/>
          </a:bodyPr>
          <a:lstStyle/>
          <a:p>
            <a:pPr marL="0" lvl="0" indent="0" algn="ctr" rtl="0">
              <a:lnSpc>
                <a:spcPct val="90000"/>
              </a:lnSpc>
              <a:spcBef>
                <a:spcPts val="0"/>
              </a:spcBef>
              <a:spcAft>
                <a:spcPts val="0"/>
              </a:spcAft>
              <a:buSzPts val="1500"/>
              <a:buNone/>
            </a:pPr>
            <a:endParaRPr sz="1000" b="1">
              <a:solidFill>
                <a:schemeClr val="dk2"/>
              </a:solidFill>
            </a:endParaRPr>
          </a:p>
          <a:p>
            <a:pPr marL="0" lvl="0" indent="0" algn="ctr" rtl="0">
              <a:lnSpc>
                <a:spcPct val="90000"/>
              </a:lnSpc>
              <a:spcBef>
                <a:spcPts val="0"/>
              </a:spcBef>
              <a:spcAft>
                <a:spcPts val="0"/>
              </a:spcAft>
              <a:buSzPts val="1500"/>
              <a:buNone/>
            </a:pPr>
            <a:r>
              <a:rPr lang="en" b="1">
                <a:solidFill>
                  <a:schemeClr val="dk2"/>
                </a:solidFill>
              </a:rPr>
              <a:t>Who Needs AQPI?</a:t>
            </a:r>
            <a:br>
              <a:rPr lang="en">
                <a:solidFill>
                  <a:schemeClr val="dk2"/>
                </a:solidFill>
              </a:rPr>
            </a:br>
            <a:endParaRPr sz="1000">
              <a:solidFill>
                <a:schemeClr val="dk2"/>
              </a:solidFill>
            </a:endParaRPr>
          </a:p>
          <a:p>
            <a:pPr marL="0" lvl="0" indent="0" algn="l" rtl="0">
              <a:lnSpc>
                <a:spcPct val="90000"/>
              </a:lnSpc>
              <a:spcBef>
                <a:spcPts val="0"/>
              </a:spcBef>
              <a:spcAft>
                <a:spcPts val="0"/>
              </a:spcAft>
              <a:buSzPts val="1500"/>
              <a:buNone/>
            </a:pPr>
            <a:r>
              <a:rPr lang="en">
                <a:solidFill>
                  <a:schemeClr val="dk2"/>
                </a:solidFill>
              </a:rPr>
              <a:t>   Sonoma Water AQPI Info: </a:t>
            </a:r>
            <a:r>
              <a:rPr lang="en" u="sng">
                <a:solidFill>
                  <a:schemeClr val="hlink"/>
                </a:solidFill>
                <a:hlinkClick r:id="rId4"/>
              </a:rPr>
              <a:t>Access Here</a:t>
            </a:r>
            <a:endParaRPr>
              <a:solidFill>
                <a:schemeClr val="dk2"/>
              </a:solidFill>
            </a:endParaRPr>
          </a:p>
          <a:p>
            <a:pPr marL="0" lvl="0" indent="0" algn="l" rtl="0">
              <a:lnSpc>
                <a:spcPct val="90000"/>
              </a:lnSpc>
              <a:spcBef>
                <a:spcPts val="0"/>
              </a:spcBef>
              <a:spcAft>
                <a:spcPts val="0"/>
              </a:spcAft>
              <a:buSzPts val="1500"/>
              <a:buNone/>
            </a:pPr>
            <a:endParaRPr>
              <a:solidFill>
                <a:schemeClr val="dk2"/>
              </a:solidFill>
            </a:endParaRPr>
          </a:p>
          <a:p>
            <a:pPr marL="0" lvl="0" indent="0" algn="l" rtl="0">
              <a:lnSpc>
                <a:spcPct val="90000"/>
              </a:lnSpc>
              <a:spcBef>
                <a:spcPts val="0"/>
              </a:spcBef>
              <a:spcAft>
                <a:spcPts val="0"/>
              </a:spcAft>
              <a:buSzPts val="1500"/>
              <a:buNone/>
            </a:pPr>
            <a:r>
              <a:rPr lang="en">
                <a:solidFill>
                  <a:schemeClr val="dk2"/>
                </a:solidFill>
              </a:rPr>
              <a:t>  AQPI User Interface: </a:t>
            </a:r>
            <a:r>
              <a:rPr lang="en" u="sng">
                <a:solidFill>
                  <a:schemeClr val="hlink"/>
                </a:solidFill>
                <a:hlinkClick r:id="rId5"/>
              </a:rPr>
              <a:t>Access Here</a:t>
            </a:r>
            <a:endParaRPr>
              <a:solidFill>
                <a:schemeClr val="dk2"/>
              </a:solidFill>
            </a:endParaRPr>
          </a:p>
          <a:p>
            <a:pPr marL="0" lvl="0" indent="0" algn="l" rtl="0">
              <a:lnSpc>
                <a:spcPct val="90000"/>
              </a:lnSpc>
              <a:spcBef>
                <a:spcPts val="0"/>
              </a:spcBef>
              <a:spcAft>
                <a:spcPts val="0"/>
              </a:spcAft>
              <a:buSzPts val="1500"/>
              <a:buNone/>
            </a:pPr>
            <a:endParaRPr>
              <a:solidFill>
                <a:schemeClr val="dk2"/>
              </a:solidFill>
            </a:endParaRPr>
          </a:p>
          <a:p>
            <a:pPr marL="0" lvl="0" indent="0" algn="l" rtl="0">
              <a:lnSpc>
                <a:spcPct val="90000"/>
              </a:lnSpc>
              <a:spcBef>
                <a:spcPts val="0"/>
              </a:spcBef>
              <a:spcAft>
                <a:spcPts val="0"/>
              </a:spcAft>
              <a:buSzPts val="1500"/>
              <a:buNone/>
            </a:pPr>
            <a:r>
              <a:rPr lang="en">
                <a:solidFill>
                  <a:schemeClr val="dk2"/>
                </a:solidFill>
              </a:rPr>
              <a:t>   NOAA Radar Archive: </a:t>
            </a:r>
            <a:r>
              <a:rPr lang="en" u="sng">
                <a:solidFill>
                  <a:schemeClr val="hlink"/>
                </a:solidFill>
                <a:hlinkClick r:id="rId6"/>
              </a:rPr>
              <a:t>Access Here</a:t>
            </a:r>
            <a:endParaRPr>
              <a:solidFill>
                <a:schemeClr val="dk2"/>
              </a:solidFill>
            </a:endParaRPr>
          </a:p>
          <a:p>
            <a:pPr marL="0" lvl="0" indent="0" algn="l" rtl="0">
              <a:lnSpc>
                <a:spcPct val="90000"/>
              </a:lnSpc>
              <a:spcBef>
                <a:spcPts val="0"/>
              </a:spcBef>
              <a:spcAft>
                <a:spcPts val="0"/>
              </a:spcAft>
              <a:buSzPts val="1500"/>
              <a:buNone/>
            </a:pPr>
            <a:r>
              <a:rPr lang="en">
                <a:solidFill>
                  <a:schemeClr val="dk2"/>
                </a:solidFill>
              </a:rPr>
              <a:t>   </a:t>
            </a:r>
            <a:r>
              <a:rPr lang="en" i="1">
                <a:solidFill>
                  <a:schemeClr val="dk2"/>
                </a:solidFill>
              </a:rPr>
              <a:t>NEXRAD and AQPI Radar Side-by-Sides</a:t>
            </a:r>
            <a:endParaRPr i="1">
              <a:solidFill>
                <a:schemeClr val="dk2"/>
              </a:solidFill>
            </a:endParaRPr>
          </a:p>
          <a:p>
            <a:pPr marL="0" lvl="0" indent="0" algn="l" rtl="0">
              <a:lnSpc>
                <a:spcPct val="90000"/>
              </a:lnSpc>
              <a:spcBef>
                <a:spcPts val="0"/>
              </a:spcBef>
              <a:spcAft>
                <a:spcPts val="0"/>
              </a:spcAft>
              <a:buSzPts val="1500"/>
              <a:buNone/>
            </a:pPr>
            <a:endParaRPr i="1">
              <a:solidFill>
                <a:schemeClr val="dk2"/>
              </a:solidFill>
            </a:endParaRPr>
          </a:p>
        </p:txBody>
      </p:sp>
      <p:sp>
        <p:nvSpPr>
          <p:cNvPr id="316" name="Google Shape;316;p16"/>
          <p:cNvSpPr txBox="1">
            <a:spLocks noGrp="1"/>
          </p:cNvSpPr>
          <p:nvPr>
            <p:ph type="body" idx="1"/>
          </p:nvPr>
        </p:nvSpPr>
        <p:spPr>
          <a:xfrm>
            <a:off x="4980925" y="2412700"/>
            <a:ext cx="3940800" cy="401100"/>
          </a:xfrm>
          <a:prstGeom prst="rect">
            <a:avLst/>
          </a:prstGeom>
          <a:solidFill>
            <a:srgbClr val="5FCBEF"/>
          </a:solidFill>
          <a:ln w="9525" cap="flat" cmpd="sng">
            <a:solidFill>
              <a:schemeClr val="dk2"/>
            </a:solidFill>
            <a:prstDash val="solid"/>
            <a:round/>
            <a:headEnd type="none" w="sm" len="sm"/>
            <a:tailEnd type="none" w="sm" len="sm"/>
          </a:ln>
        </p:spPr>
        <p:txBody>
          <a:bodyPr spcFirstLastPara="1" wrap="square" lIns="0" tIns="0" rIns="0" bIns="0" anchor="t" anchorCtr="0">
            <a:noAutofit/>
          </a:bodyPr>
          <a:lstStyle/>
          <a:p>
            <a:pPr marL="0" lvl="0" indent="0" algn="ctr" rtl="0">
              <a:lnSpc>
                <a:spcPct val="90000"/>
              </a:lnSpc>
              <a:spcBef>
                <a:spcPts val="0"/>
              </a:spcBef>
              <a:spcAft>
                <a:spcPts val="0"/>
              </a:spcAft>
              <a:buSzPts val="1500"/>
              <a:buNone/>
            </a:pPr>
            <a:endParaRPr sz="800" b="1">
              <a:solidFill>
                <a:schemeClr val="dk2"/>
              </a:solidFill>
            </a:endParaRPr>
          </a:p>
          <a:p>
            <a:pPr marL="0" lvl="0" indent="0" algn="ctr" rtl="0">
              <a:lnSpc>
                <a:spcPct val="90000"/>
              </a:lnSpc>
              <a:spcBef>
                <a:spcPts val="0"/>
              </a:spcBef>
              <a:spcAft>
                <a:spcPts val="0"/>
              </a:spcAft>
              <a:buSzPts val="1500"/>
              <a:buNone/>
            </a:pPr>
            <a:r>
              <a:rPr lang="en" b="1">
                <a:solidFill>
                  <a:schemeClr val="dk2"/>
                </a:solidFill>
              </a:rPr>
              <a:t>Information / Data Access</a:t>
            </a:r>
            <a:endParaRPr>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321"/>
        <p:cNvGrpSpPr/>
        <p:nvPr/>
      </p:nvGrpSpPr>
      <p:grpSpPr>
        <a:xfrm>
          <a:off x="0" y="0"/>
          <a:ext cx="0" cy="0"/>
          <a:chOff x="0" y="0"/>
          <a:chExt cx="0" cy="0"/>
        </a:xfrm>
      </p:grpSpPr>
      <p:sp>
        <p:nvSpPr>
          <p:cNvPr id="322" name="Google Shape;322;p17"/>
          <p:cNvSpPr txBox="1">
            <a:spLocks noGrp="1"/>
          </p:cNvSpPr>
          <p:nvPr>
            <p:ph type="ctrTitle"/>
          </p:nvPr>
        </p:nvSpPr>
        <p:spPr>
          <a:xfrm>
            <a:off x="-123568" y="188158"/>
            <a:ext cx="9006000" cy="609000"/>
          </a:xfrm>
          <a:prstGeom prst="rect">
            <a:avLst/>
          </a:prstGeom>
          <a:solidFill>
            <a:srgbClr val="006C92"/>
          </a:solidFill>
          <a:ln>
            <a:noFill/>
          </a:ln>
        </p:spPr>
        <p:txBody>
          <a:bodyPr spcFirstLastPara="1" wrap="square" lIns="457200" tIns="0" rIns="0" bIns="0" anchor="ctr" anchorCtr="0">
            <a:noAutofit/>
          </a:bodyPr>
          <a:lstStyle/>
          <a:p>
            <a:pPr marL="0" lvl="0" indent="0" algn="l" rtl="0">
              <a:lnSpc>
                <a:spcPct val="88636"/>
              </a:lnSpc>
              <a:spcBef>
                <a:spcPts val="0"/>
              </a:spcBef>
              <a:spcAft>
                <a:spcPts val="0"/>
              </a:spcAft>
              <a:buClr>
                <a:schemeClr val="lt1"/>
              </a:buClr>
              <a:buSzPts val="2200"/>
              <a:buFont typeface="Calibri"/>
              <a:buNone/>
            </a:pPr>
            <a:r>
              <a:rPr lang="en"/>
              <a:t>Stakeholder Feedback</a:t>
            </a:r>
            <a:endParaRPr/>
          </a:p>
        </p:txBody>
      </p:sp>
      <p:sp>
        <p:nvSpPr>
          <p:cNvPr id="323" name="Google Shape;323;p17"/>
          <p:cNvSpPr txBox="1">
            <a:spLocks noGrp="1"/>
          </p:cNvSpPr>
          <p:nvPr>
            <p:ph type="body" idx="1"/>
          </p:nvPr>
        </p:nvSpPr>
        <p:spPr>
          <a:xfrm>
            <a:off x="346500" y="770060"/>
            <a:ext cx="8535900" cy="3872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1800"/>
              </a:spcBef>
              <a:spcAft>
                <a:spcPts val="0"/>
              </a:spcAft>
              <a:buSzPts val="1500"/>
              <a:buNone/>
            </a:pPr>
            <a:r>
              <a:rPr lang="en" sz="1150" b="1">
                <a:solidFill>
                  <a:schemeClr val="accent1"/>
                </a:solidFill>
                <a:latin typeface="Calibri"/>
                <a:ea typeface="Calibri"/>
                <a:cs typeface="Calibri"/>
                <a:sym typeface="Calibri"/>
              </a:rPr>
              <a:t>Mike Anderson, DWR, CA State Climatologist: “</a:t>
            </a:r>
            <a:r>
              <a:rPr lang="en" sz="1150">
                <a:solidFill>
                  <a:srgbClr val="222222"/>
                </a:solidFill>
                <a:latin typeface="Calibri"/>
                <a:ea typeface="Calibri"/>
                <a:cs typeface="Calibri"/>
                <a:sym typeface="Calibri"/>
              </a:rPr>
              <a:t>DWR’s State Operations Center used AQPI resources to improve situational awareness of storm activity in the Bay Area in its efforts to incorporate information and forecasts to guide deployment of emergency response resources.”</a:t>
            </a:r>
            <a:endParaRPr sz="1150">
              <a:solidFill>
                <a:schemeClr val="accent1"/>
              </a:solidFill>
              <a:latin typeface="Calibri"/>
              <a:ea typeface="Calibri"/>
              <a:cs typeface="Calibri"/>
              <a:sym typeface="Calibri"/>
            </a:endParaRPr>
          </a:p>
          <a:p>
            <a:pPr marL="0" lvl="0" indent="0" algn="l" rtl="0">
              <a:lnSpc>
                <a:spcPct val="100000"/>
              </a:lnSpc>
              <a:spcBef>
                <a:spcPts val="1800"/>
              </a:spcBef>
              <a:spcAft>
                <a:spcPts val="0"/>
              </a:spcAft>
              <a:buSzPts val="1500"/>
              <a:buNone/>
            </a:pPr>
            <a:r>
              <a:rPr lang="en" sz="1150" b="1">
                <a:solidFill>
                  <a:schemeClr val="accent1"/>
                </a:solidFill>
                <a:latin typeface="Calibri"/>
                <a:ea typeface="Calibri"/>
                <a:cs typeface="Calibri"/>
                <a:sym typeface="Calibri"/>
              </a:rPr>
              <a:t>Emily Zedler, Valley Water: </a:t>
            </a:r>
            <a:r>
              <a:rPr lang="en" sz="1150">
                <a:solidFill>
                  <a:schemeClr val="dk2"/>
                </a:solidFill>
                <a:latin typeface="Calibri"/>
                <a:ea typeface="Calibri"/>
                <a:cs typeface="Calibri"/>
                <a:sym typeface="Calibri"/>
              </a:rPr>
              <a:t>“The STC X-band radar, which covers much of Santa Clara County, was used extensively for monitoring storms during the series of several Atmospheric Rivers that hit the area in the first half of January. The high resolution, real-time radar images were useful for filling in gaps between rain gages, identifying small cells of intense rainfall (particularly during the storm which included a series of thunderstorms on the night of Jan 10/11), and for gauging how quickly storms were moving through the county.  Although the DAX was operational during this series of storms, the more nearby MUX on Mount Umunhum was down for part of that timeframe– and having the more detailed/nearby radar images available was useful in confirming what was seen on the DAX.  The instantaneous rain rates feature is also quite useful for gaging rain rates, and the National Weather Service actually touted this feature during one of the County Operational Area meetings.” </a:t>
            </a:r>
            <a:br>
              <a:rPr lang="en" sz="1150">
                <a:solidFill>
                  <a:schemeClr val="accent1"/>
                </a:solidFill>
                <a:latin typeface="Calibri"/>
                <a:ea typeface="Calibri"/>
                <a:cs typeface="Calibri"/>
                <a:sym typeface="Calibri"/>
              </a:rPr>
            </a:br>
            <a:br>
              <a:rPr lang="en" sz="1150">
                <a:solidFill>
                  <a:schemeClr val="accent1"/>
                </a:solidFill>
                <a:latin typeface="Calibri"/>
                <a:ea typeface="Calibri"/>
                <a:cs typeface="Calibri"/>
                <a:sym typeface="Calibri"/>
              </a:rPr>
            </a:br>
            <a:r>
              <a:rPr lang="en" sz="1150" b="1" i="0">
                <a:solidFill>
                  <a:schemeClr val="accent1"/>
                </a:solidFill>
                <a:latin typeface="Calibri"/>
                <a:ea typeface="Calibri"/>
                <a:cs typeface="Calibri"/>
                <a:sym typeface="Calibri"/>
              </a:rPr>
              <a:t>Mark Strudley, Santa Cruz County</a:t>
            </a:r>
            <a:r>
              <a:rPr lang="en" sz="1150" b="0" i="0">
                <a:solidFill>
                  <a:schemeClr val="accent1"/>
                </a:solidFill>
                <a:latin typeface="Calibri"/>
                <a:ea typeface="Calibri"/>
                <a:cs typeface="Calibri"/>
                <a:sym typeface="Calibri"/>
              </a:rPr>
              <a:t>: </a:t>
            </a:r>
            <a:r>
              <a:rPr lang="en" sz="1150" b="0" i="0">
                <a:solidFill>
                  <a:schemeClr val="dk2"/>
                </a:solidFill>
                <a:latin typeface="Calibri"/>
                <a:ea typeface="Calibri"/>
                <a:cs typeface="Calibri"/>
                <a:sym typeface="Calibri"/>
              </a:rPr>
              <a:t>“The Santa Cruz County X-band radar system proved to be a critical addition to the Central Coast’s flood monitoring and warning system during the storms of January 2023.  The enhanced resolution compared with the NWS S-Band radar on Mt. Umunhum allowed for enhanced visibility of incoming and incident storms systems.  Additionally, when the NWS radar went temporarily out of service several times during the series of storm systems, the X-band radar was the only radar data available, which was also being shared with the NWS office.  As a result, the X-band radar enhanced our own operations but also enabled the NWS to provide their standard set of services, which partly rely on radar data. Last but not least, during the convective phases of some storms, the X-band radar was able to discern active precipitation lower in the atmosphere than the NWS S-band was able to detect.  This enhanced the emergency management community’s ability retract evacuation orders and warnings with more confidence as the remnants of the storm were more evident.”</a:t>
            </a:r>
            <a:endParaRPr sz="1150">
              <a:solidFill>
                <a:schemeClr val="dk2"/>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328"/>
        <p:cNvGrpSpPr/>
        <p:nvPr/>
      </p:nvGrpSpPr>
      <p:grpSpPr>
        <a:xfrm>
          <a:off x="0" y="0"/>
          <a:ext cx="0" cy="0"/>
          <a:chOff x="0" y="0"/>
          <a:chExt cx="0" cy="0"/>
        </a:xfrm>
      </p:grpSpPr>
      <p:sp>
        <p:nvSpPr>
          <p:cNvPr id="329" name="Google Shape;329;p18"/>
          <p:cNvSpPr txBox="1">
            <a:spLocks noGrp="1"/>
          </p:cNvSpPr>
          <p:nvPr>
            <p:ph type="ctrTitle"/>
          </p:nvPr>
        </p:nvSpPr>
        <p:spPr>
          <a:xfrm>
            <a:off x="-123568" y="188158"/>
            <a:ext cx="9006000" cy="609000"/>
          </a:xfrm>
          <a:prstGeom prst="rect">
            <a:avLst/>
          </a:prstGeom>
          <a:solidFill>
            <a:srgbClr val="006C92"/>
          </a:solidFill>
          <a:ln>
            <a:noFill/>
          </a:ln>
        </p:spPr>
        <p:txBody>
          <a:bodyPr spcFirstLastPara="1" wrap="square" lIns="457200" tIns="0" rIns="0" bIns="0" anchor="ctr" anchorCtr="0">
            <a:noAutofit/>
          </a:bodyPr>
          <a:lstStyle/>
          <a:p>
            <a:pPr marL="0" lvl="0" indent="0" algn="l" rtl="0">
              <a:lnSpc>
                <a:spcPct val="88636"/>
              </a:lnSpc>
              <a:spcBef>
                <a:spcPts val="0"/>
              </a:spcBef>
              <a:spcAft>
                <a:spcPts val="0"/>
              </a:spcAft>
              <a:buClr>
                <a:schemeClr val="lt1"/>
              </a:buClr>
              <a:buSzPts val="2200"/>
              <a:buFont typeface="Calibri"/>
              <a:buNone/>
            </a:pPr>
            <a:r>
              <a:rPr lang="en"/>
              <a:t>Stakeholder Feedback</a:t>
            </a:r>
            <a:endParaRPr/>
          </a:p>
        </p:txBody>
      </p:sp>
      <p:sp>
        <p:nvSpPr>
          <p:cNvPr id="330" name="Google Shape;330;p18"/>
          <p:cNvSpPr txBox="1">
            <a:spLocks noGrp="1"/>
          </p:cNvSpPr>
          <p:nvPr>
            <p:ph type="body" idx="1"/>
          </p:nvPr>
        </p:nvSpPr>
        <p:spPr>
          <a:xfrm>
            <a:off x="346500" y="787101"/>
            <a:ext cx="8535900" cy="3872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1800"/>
              </a:spcBef>
              <a:spcAft>
                <a:spcPts val="0"/>
              </a:spcAft>
              <a:buSzPts val="1500"/>
              <a:buNone/>
            </a:pPr>
            <a:r>
              <a:rPr lang="en" sz="1200" b="1">
                <a:solidFill>
                  <a:schemeClr val="accent1"/>
                </a:solidFill>
                <a:latin typeface="Calibri"/>
                <a:ea typeface="Calibri"/>
                <a:cs typeface="Calibri"/>
                <a:sym typeface="Calibri"/>
              </a:rPr>
              <a:t>DWR Video on AQPI: </a:t>
            </a:r>
            <a:r>
              <a:rPr lang="en" sz="1200" b="1">
                <a:solidFill>
                  <a:schemeClr val="dk2"/>
                </a:solidFill>
                <a:latin typeface="Calibri"/>
                <a:ea typeface="Calibri"/>
                <a:cs typeface="Calibri"/>
                <a:sym typeface="Calibri"/>
              </a:rPr>
              <a:t>Available via LinkedIn (</a:t>
            </a:r>
            <a:r>
              <a:rPr lang="en" sz="1200" b="1" u="sng">
                <a:solidFill>
                  <a:schemeClr val="dk2"/>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click here</a:t>
            </a:r>
            <a:r>
              <a:rPr lang="en" sz="1200" b="1">
                <a:solidFill>
                  <a:schemeClr val="dk2"/>
                </a:solidFill>
                <a:latin typeface="Calibri"/>
                <a:ea typeface="Calibri"/>
                <a:cs typeface="Calibri"/>
                <a:sym typeface="Calibri"/>
              </a:rPr>
              <a:t>)</a:t>
            </a:r>
            <a:endParaRPr/>
          </a:p>
          <a:p>
            <a:pPr marL="0" lvl="0" indent="0" algn="l" rtl="0">
              <a:lnSpc>
                <a:spcPct val="100000"/>
              </a:lnSpc>
              <a:spcBef>
                <a:spcPts val="1800"/>
              </a:spcBef>
              <a:spcAft>
                <a:spcPts val="0"/>
              </a:spcAft>
              <a:buSzPts val="1500"/>
              <a:buNone/>
            </a:pPr>
            <a:r>
              <a:rPr lang="en" sz="1200" b="1">
                <a:solidFill>
                  <a:schemeClr val="accent1"/>
                </a:solidFill>
                <a:latin typeface="Calibri"/>
                <a:ea typeface="Calibri"/>
                <a:cs typeface="Calibri"/>
                <a:sym typeface="Calibri"/>
              </a:rPr>
              <a:t>Valley Water also provided their assessment of key AQPI benefits:</a:t>
            </a:r>
            <a:br>
              <a:rPr lang="en" sz="1200" b="1">
                <a:solidFill>
                  <a:schemeClr val="accent1"/>
                </a:solidFill>
                <a:latin typeface="Calibri"/>
                <a:ea typeface="Calibri"/>
                <a:cs typeface="Calibri"/>
                <a:sym typeface="Calibri"/>
              </a:rPr>
            </a:br>
            <a:endParaRPr sz="1200" b="1">
              <a:solidFill>
                <a:schemeClr val="accent1"/>
              </a:solidFill>
              <a:latin typeface="Calibri"/>
              <a:ea typeface="Calibri"/>
              <a:cs typeface="Calibri"/>
              <a:sym typeface="Calibri"/>
            </a:endParaRPr>
          </a:p>
          <a:p>
            <a:pPr marL="228600" lvl="0" indent="0" algn="l" rtl="0">
              <a:lnSpc>
                <a:spcPct val="90000"/>
              </a:lnSpc>
              <a:spcBef>
                <a:spcPts val="100"/>
              </a:spcBef>
              <a:spcAft>
                <a:spcPts val="0"/>
              </a:spcAft>
              <a:buSzPts val="1500"/>
              <a:buNone/>
            </a:pPr>
            <a:r>
              <a:rPr lang="en" sz="1200" b="1" i="0">
                <a:solidFill>
                  <a:schemeClr val="accent1"/>
                </a:solidFill>
                <a:latin typeface="Calibri"/>
                <a:ea typeface="Calibri"/>
                <a:cs typeface="Calibri"/>
                <a:sym typeface="Calibri"/>
              </a:rPr>
              <a:t>1) Improved spatial resolution: </a:t>
            </a:r>
            <a:r>
              <a:rPr lang="en" sz="1200" b="0" i="0">
                <a:solidFill>
                  <a:schemeClr val="dk2"/>
                </a:solidFill>
                <a:latin typeface="Calibri"/>
                <a:ea typeface="Calibri"/>
                <a:cs typeface="Calibri"/>
                <a:sym typeface="Calibri"/>
              </a:rPr>
              <a:t>fills in data gaps between gages; allows us to see small, intense cells that move between them.  Helped somewhat with figuring out when it was safe to decommission crews (detail improved our confidence).  This could also help us deploy staff to a certain location potentially.</a:t>
            </a:r>
            <a:endParaRPr/>
          </a:p>
          <a:p>
            <a:pPr marL="228600" lvl="0" indent="0" algn="l" rtl="0">
              <a:lnSpc>
                <a:spcPct val="90000"/>
              </a:lnSpc>
              <a:spcBef>
                <a:spcPts val="820"/>
              </a:spcBef>
              <a:spcAft>
                <a:spcPts val="0"/>
              </a:spcAft>
              <a:buSzPts val="1500"/>
              <a:buNone/>
            </a:pPr>
            <a:r>
              <a:rPr lang="en" sz="1200" b="1" i="0" u="sng">
                <a:solidFill>
                  <a:schemeClr val="accent1"/>
                </a:solidFill>
                <a:latin typeface="Calibri"/>
                <a:ea typeface="Calibri"/>
                <a:cs typeface="Calibri"/>
                <a:sym typeface="Calibri"/>
              </a:rPr>
              <a:t>2) Improved temporal resolution:</a:t>
            </a:r>
            <a:r>
              <a:rPr lang="en" sz="1200" b="1" i="0">
                <a:solidFill>
                  <a:schemeClr val="accent1"/>
                </a:solidFill>
                <a:latin typeface="Calibri"/>
                <a:ea typeface="Calibri"/>
                <a:cs typeface="Calibri"/>
                <a:sym typeface="Calibri"/>
              </a:rPr>
              <a:t> </a:t>
            </a:r>
            <a:r>
              <a:rPr lang="en" sz="1200" b="0" i="0">
                <a:solidFill>
                  <a:schemeClr val="dk2"/>
                </a:solidFill>
                <a:latin typeface="Calibri"/>
                <a:ea typeface="Calibri"/>
                <a:cs typeface="Calibri"/>
                <a:sym typeface="Calibri"/>
              </a:rPr>
              <a:t>can act as an early warning that intense rainfall has started.  E.g., our gages typically report out every 15 minutes.  While true that there are ways to get some of that data more quickly/frequently than the typical report out period (e.g., by texting the gages directly) and/or looking at images from our hot spot cameras, having access to the detailed radar data can provide early warning of intense rainfall (it is easier to look at).  Some of our urban creeks have very quick response times, with flow rising very quickly during intense rainfall.   In general, you would see the intense rainfall on the radar first, followed by our rain gages picking it up.</a:t>
            </a:r>
            <a:endParaRPr/>
          </a:p>
          <a:p>
            <a:pPr marL="228600" lvl="0" indent="0" algn="l" rtl="0">
              <a:lnSpc>
                <a:spcPct val="90000"/>
              </a:lnSpc>
              <a:spcBef>
                <a:spcPts val="820"/>
              </a:spcBef>
              <a:spcAft>
                <a:spcPts val="0"/>
              </a:spcAft>
              <a:buSzPts val="1500"/>
              <a:buNone/>
            </a:pPr>
            <a:r>
              <a:rPr lang="en" sz="1200" b="1" i="0" u="sng">
                <a:solidFill>
                  <a:schemeClr val="accent1"/>
                </a:solidFill>
                <a:latin typeface="Calibri"/>
                <a:ea typeface="Calibri"/>
                <a:cs typeface="Calibri"/>
                <a:sym typeface="Calibri"/>
              </a:rPr>
              <a:t>3) Redundancy:</a:t>
            </a:r>
            <a:r>
              <a:rPr lang="en" sz="1200" b="1" i="0">
                <a:solidFill>
                  <a:schemeClr val="accent1"/>
                </a:solidFill>
                <a:latin typeface="Calibri"/>
                <a:ea typeface="Calibri"/>
                <a:cs typeface="Calibri"/>
                <a:sym typeface="Calibri"/>
              </a:rPr>
              <a:t> </a:t>
            </a:r>
            <a:r>
              <a:rPr lang="en" sz="1200" b="0" i="0">
                <a:solidFill>
                  <a:schemeClr val="dk2"/>
                </a:solidFill>
                <a:latin typeface="Calibri"/>
                <a:ea typeface="Calibri"/>
                <a:cs typeface="Calibri"/>
                <a:sym typeface="Calibri"/>
              </a:rPr>
              <a:t>the January storms had high winds in addition to larger rainfall events.  The winds caused a lot of power outages- including a power issue to Mt. Umunhum, which took out the MUX radar during at least half of the January storm season.  Having the X band radar was helpful as it served as backup, noting that there were still NEXRAD radar feeds coming from the radar in Davis.</a:t>
            </a:r>
            <a:endParaRPr/>
          </a:p>
          <a:p>
            <a:pPr marL="228600" lvl="0" indent="0" algn="l" rtl="0">
              <a:lnSpc>
                <a:spcPct val="90000"/>
              </a:lnSpc>
              <a:spcBef>
                <a:spcPts val="820"/>
              </a:spcBef>
              <a:spcAft>
                <a:spcPts val="720"/>
              </a:spcAft>
              <a:buSzPts val="1500"/>
              <a:buNone/>
            </a:pPr>
            <a:r>
              <a:rPr lang="en" sz="1200" b="1" i="0" u="sng">
                <a:solidFill>
                  <a:schemeClr val="accent1"/>
                </a:solidFill>
                <a:latin typeface="Calibri"/>
                <a:ea typeface="Calibri"/>
                <a:cs typeface="Calibri"/>
                <a:sym typeface="Calibri"/>
              </a:rPr>
              <a:t>4) Multiple Data Sources:</a:t>
            </a:r>
            <a:r>
              <a:rPr lang="en" sz="1200" b="1" i="0">
                <a:solidFill>
                  <a:schemeClr val="accent1"/>
                </a:solidFill>
                <a:latin typeface="Calibri"/>
                <a:ea typeface="Calibri"/>
                <a:cs typeface="Calibri"/>
                <a:sym typeface="Calibri"/>
              </a:rPr>
              <a:t> </a:t>
            </a:r>
            <a:r>
              <a:rPr lang="en" sz="1200" b="0" i="0">
                <a:solidFill>
                  <a:schemeClr val="dk2"/>
                </a:solidFill>
                <a:latin typeface="Calibri"/>
                <a:ea typeface="Calibri"/>
                <a:cs typeface="Calibri"/>
                <a:sym typeface="Calibri"/>
              </a:rPr>
              <a:t>Also, it was nice to have cross-confirmation of our data.  Seeing consistency between the radar, rain gages, stream gages, and data collected by on-site folks gives you confidence; having multiple sources is helpful (they usually agree). When they don’t agree, this information can be helpful for identifying issues with e.g., a malfunctioning instrument.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
          <p:cNvSpPr txBox="1">
            <a:spLocks noGrp="1"/>
          </p:cNvSpPr>
          <p:nvPr>
            <p:ph type="ctrTitle"/>
          </p:nvPr>
        </p:nvSpPr>
        <p:spPr>
          <a:xfrm>
            <a:off x="-123568" y="188158"/>
            <a:ext cx="9006000" cy="609000"/>
          </a:xfrm>
          <a:prstGeom prst="rect">
            <a:avLst/>
          </a:prstGeom>
          <a:solidFill>
            <a:srgbClr val="006C92"/>
          </a:solidFill>
          <a:ln>
            <a:noFill/>
          </a:ln>
        </p:spPr>
        <p:txBody>
          <a:bodyPr spcFirstLastPara="1" wrap="square" lIns="457200" tIns="0" rIns="0" bIns="0" anchor="ctr" anchorCtr="0">
            <a:noAutofit/>
          </a:bodyPr>
          <a:lstStyle/>
          <a:p>
            <a:pPr marL="0" lvl="0" indent="0" algn="l" rtl="0">
              <a:lnSpc>
                <a:spcPct val="88636"/>
              </a:lnSpc>
              <a:spcBef>
                <a:spcPts val="0"/>
              </a:spcBef>
              <a:spcAft>
                <a:spcPts val="0"/>
              </a:spcAft>
              <a:buClr>
                <a:schemeClr val="lt1"/>
              </a:buClr>
              <a:buSzPts val="2200"/>
              <a:buFont typeface="Calibri"/>
              <a:buNone/>
            </a:pPr>
            <a:r>
              <a:rPr lang="en"/>
              <a:t>Why is AQPI Needed?</a:t>
            </a:r>
            <a:endParaRPr/>
          </a:p>
        </p:txBody>
      </p:sp>
      <p:sp>
        <p:nvSpPr>
          <p:cNvPr id="127" name="Google Shape;127;p2"/>
          <p:cNvSpPr txBox="1">
            <a:spLocks noGrp="1"/>
          </p:cNvSpPr>
          <p:nvPr>
            <p:ph type="body" idx="1"/>
          </p:nvPr>
        </p:nvSpPr>
        <p:spPr>
          <a:xfrm>
            <a:off x="346500" y="1014300"/>
            <a:ext cx="4250700" cy="3872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500"/>
              <a:buNone/>
            </a:pPr>
            <a:r>
              <a:rPr lang="en"/>
              <a:t>AQPI is needed for a number of reasons:</a:t>
            </a:r>
            <a:br>
              <a:rPr lang="en"/>
            </a:br>
            <a:endParaRPr/>
          </a:p>
          <a:p>
            <a:pPr marL="457200" lvl="0" indent="-304800" algn="l" rtl="0">
              <a:lnSpc>
                <a:spcPct val="90000"/>
              </a:lnSpc>
              <a:spcBef>
                <a:spcPts val="0"/>
              </a:spcBef>
              <a:spcAft>
                <a:spcPts val="0"/>
              </a:spcAft>
              <a:buSzPts val="1200"/>
              <a:buChar char="●"/>
            </a:pPr>
            <a:r>
              <a:rPr lang="en" u="sng"/>
              <a:t>Existing Radar Weaknesses:</a:t>
            </a:r>
            <a:br>
              <a:rPr lang="en" u="sng"/>
            </a:br>
            <a:endParaRPr sz="500" u="sng"/>
          </a:p>
          <a:p>
            <a:pPr marL="685800" lvl="1" indent="-304800" algn="l" rtl="0">
              <a:lnSpc>
                <a:spcPct val="90000"/>
              </a:lnSpc>
              <a:spcBef>
                <a:spcPts val="0"/>
              </a:spcBef>
              <a:spcAft>
                <a:spcPts val="0"/>
              </a:spcAft>
              <a:buSzPts val="1200"/>
              <a:buChar char="○"/>
            </a:pPr>
            <a:r>
              <a:rPr lang="en" sz="1300"/>
              <a:t>Existing radar can be blocked by terrain, overshoot areas of precipitation, or see precipitation that is not reaching the surface</a:t>
            </a:r>
            <a:br>
              <a:rPr lang="en" sz="1300"/>
            </a:br>
            <a:endParaRPr sz="500"/>
          </a:p>
          <a:p>
            <a:pPr marL="685800" lvl="1" indent="-304800" algn="l" rtl="0">
              <a:lnSpc>
                <a:spcPct val="90000"/>
              </a:lnSpc>
              <a:spcBef>
                <a:spcPts val="0"/>
              </a:spcBef>
              <a:spcAft>
                <a:spcPts val="0"/>
              </a:spcAft>
              <a:buSzPts val="1200"/>
              <a:buChar char="○"/>
            </a:pPr>
            <a:r>
              <a:rPr lang="en" sz="1300"/>
              <a:t>Existing spatial and temporal frequency are not sufficient for stakeholder operations in a </a:t>
            </a:r>
            <a:r>
              <a:rPr lang="en" sz="1300">
                <a:solidFill>
                  <a:schemeClr val="accent1"/>
                </a:solidFill>
              </a:rPr>
              <a:t>high-density, high-value urban environment</a:t>
            </a:r>
            <a:br>
              <a:rPr lang="en">
                <a:solidFill>
                  <a:schemeClr val="accent1"/>
                </a:solidFill>
              </a:rPr>
            </a:br>
            <a:endParaRPr sz="1000">
              <a:solidFill>
                <a:schemeClr val="accent1"/>
              </a:solidFill>
            </a:endParaRPr>
          </a:p>
          <a:p>
            <a:pPr marL="457200" lvl="0" indent="-304800" algn="l" rtl="0">
              <a:lnSpc>
                <a:spcPct val="90000"/>
              </a:lnSpc>
              <a:spcBef>
                <a:spcPts val="0"/>
              </a:spcBef>
              <a:spcAft>
                <a:spcPts val="0"/>
              </a:spcAft>
              <a:buClr>
                <a:schemeClr val="accent1"/>
              </a:buClr>
              <a:buSzPts val="1200"/>
              <a:buChar char="●"/>
            </a:pPr>
            <a:r>
              <a:rPr lang="en" u="sng">
                <a:solidFill>
                  <a:schemeClr val="accent1"/>
                </a:solidFill>
              </a:rPr>
              <a:t>Weather Forecasting:</a:t>
            </a:r>
            <a:r>
              <a:rPr lang="en">
                <a:solidFill>
                  <a:schemeClr val="accent1"/>
                </a:solidFill>
              </a:rPr>
              <a:t> operational staffing, logistics planning, wastewater and water resource management</a:t>
            </a:r>
            <a:br>
              <a:rPr lang="en">
                <a:solidFill>
                  <a:schemeClr val="accent1"/>
                </a:solidFill>
              </a:rPr>
            </a:br>
            <a:endParaRPr sz="1000">
              <a:solidFill>
                <a:schemeClr val="accent1"/>
              </a:solidFill>
            </a:endParaRPr>
          </a:p>
          <a:p>
            <a:pPr marL="457200" lvl="0" indent="-304800" algn="l" rtl="0">
              <a:lnSpc>
                <a:spcPct val="90000"/>
              </a:lnSpc>
              <a:spcBef>
                <a:spcPts val="0"/>
              </a:spcBef>
              <a:spcAft>
                <a:spcPts val="0"/>
              </a:spcAft>
              <a:buClr>
                <a:schemeClr val="accent1"/>
              </a:buClr>
              <a:buSzPts val="1200"/>
              <a:buChar char="●"/>
            </a:pPr>
            <a:r>
              <a:rPr lang="en" u="sng">
                <a:solidFill>
                  <a:schemeClr val="accent1"/>
                </a:solidFill>
              </a:rPr>
              <a:t>Coastal Concerns:</a:t>
            </a:r>
            <a:r>
              <a:rPr lang="en">
                <a:solidFill>
                  <a:schemeClr val="accent1"/>
                </a:solidFill>
              </a:rPr>
              <a:t> flooding and inundation</a:t>
            </a:r>
            <a:br>
              <a:rPr lang="en">
                <a:solidFill>
                  <a:schemeClr val="accent1"/>
                </a:solidFill>
              </a:rPr>
            </a:br>
            <a:endParaRPr>
              <a:solidFill>
                <a:schemeClr val="accent1"/>
              </a:solidFill>
            </a:endParaRPr>
          </a:p>
          <a:p>
            <a:pPr marL="457200" lvl="0" indent="-304800" algn="l" rtl="0">
              <a:lnSpc>
                <a:spcPct val="90000"/>
              </a:lnSpc>
              <a:spcBef>
                <a:spcPts val="0"/>
              </a:spcBef>
              <a:spcAft>
                <a:spcPts val="0"/>
              </a:spcAft>
              <a:buClr>
                <a:schemeClr val="accent1"/>
              </a:buClr>
              <a:buSzPts val="1200"/>
              <a:buChar char="●"/>
            </a:pPr>
            <a:r>
              <a:rPr lang="en" u="sng">
                <a:solidFill>
                  <a:schemeClr val="accent1"/>
                </a:solidFill>
              </a:rPr>
              <a:t>Climate change</a:t>
            </a:r>
            <a:r>
              <a:rPr lang="en">
                <a:solidFill>
                  <a:schemeClr val="accent1"/>
                </a:solidFill>
              </a:rPr>
              <a:t> is making precipitation extremes more frequent </a:t>
            </a:r>
            <a:r>
              <a:rPr lang="en" b="1" i="1">
                <a:solidFill>
                  <a:schemeClr val="accent1"/>
                </a:solidFill>
              </a:rPr>
              <a:t>and</a:t>
            </a:r>
            <a:r>
              <a:rPr lang="en">
                <a:solidFill>
                  <a:schemeClr val="accent1"/>
                </a:solidFill>
              </a:rPr>
              <a:t> more extreme in northern CA</a:t>
            </a:r>
            <a:endParaRPr>
              <a:solidFill>
                <a:schemeClr val="accent1"/>
              </a:solidFill>
            </a:endParaRPr>
          </a:p>
        </p:txBody>
      </p:sp>
      <p:pic>
        <p:nvPicPr>
          <p:cNvPr id="128" name="Google Shape;128;p2" descr="A screenshot of a cell phone&#10;&#10;Description automatically generated"/>
          <p:cNvPicPr preferRelativeResize="0"/>
          <p:nvPr/>
        </p:nvPicPr>
        <p:blipFill rotWithShape="1">
          <a:blip r:embed="rId3">
            <a:alphaModFix/>
          </a:blip>
          <a:srcRect l="13748" r="8617"/>
          <a:stretch/>
        </p:blipFill>
        <p:spPr>
          <a:xfrm>
            <a:off x="5061325" y="2540625"/>
            <a:ext cx="3860525" cy="2344975"/>
          </a:xfrm>
          <a:prstGeom prst="rect">
            <a:avLst/>
          </a:prstGeom>
          <a:noFill/>
          <a:ln>
            <a:noFill/>
          </a:ln>
        </p:spPr>
      </p:pic>
      <p:sp>
        <p:nvSpPr>
          <p:cNvPr id="129" name="Google Shape;129;p2"/>
          <p:cNvSpPr txBox="1"/>
          <p:nvPr/>
        </p:nvSpPr>
        <p:spPr>
          <a:xfrm>
            <a:off x="6481725" y="3511025"/>
            <a:ext cx="792000" cy="153900"/>
          </a:xfrm>
          <a:prstGeom prst="rect">
            <a:avLst/>
          </a:prstGeom>
          <a:solidFill>
            <a:srgbClr val="D9D9D9"/>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Calibri"/>
                <a:ea typeface="Calibri"/>
                <a:cs typeface="Calibri"/>
                <a:sym typeface="Calibri"/>
              </a:rPr>
              <a:t>Precipitation</a:t>
            </a:r>
            <a:endParaRPr sz="1000" b="1" i="0" u="none" strike="noStrike" cap="none">
              <a:solidFill>
                <a:srgbClr val="000000"/>
              </a:solidFill>
              <a:latin typeface="Calibri"/>
              <a:ea typeface="Calibri"/>
              <a:cs typeface="Calibri"/>
              <a:sym typeface="Calibri"/>
            </a:endParaRPr>
          </a:p>
        </p:txBody>
      </p:sp>
      <p:sp>
        <p:nvSpPr>
          <p:cNvPr id="130" name="Google Shape;130;p2"/>
          <p:cNvSpPr txBox="1">
            <a:spLocks noGrp="1"/>
          </p:cNvSpPr>
          <p:nvPr>
            <p:ph type="body" idx="1"/>
          </p:nvPr>
        </p:nvSpPr>
        <p:spPr>
          <a:xfrm>
            <a:off x="4980925" y="911600"/>
            <a:ext cx="3940800" cy="1848900"/>
          </a:xfrm>
          <a:prstGeom prst="rect">
            <a:avLst/>
          </a:prstGeom>
          <a:noFill/>
          <a:ln w="9525" cap="flat" cmpd="sng">
            <a:solidFill>
              <a:schemeClr val="dk2"/>
            </a:solidFill>
            <a:prstDash val="solid"/>
            <a:round/>
            <a:headEnd type="none" w="sm" len="sm"/>
            <a:tailEnd type="none" w="sm" len="sm"/>
          </a:ln>
        </p:spPr>
        <p:txBody>
          <a:bodyPr spcFirstLastPara="1" wrap="square" lIns="0" tIns="0" rIns="0" bIns="0" anchor="t" anchorCtr="0">
            <a:noAutofit/>
          </a:bodyPr>
          <a:lstStyle/>
          <a:p>
            <a:pPr marL="0" lvl="0" indent="0" algn="ctr" rtl="0">
              <a:lnSpc>
                <a:spcPct val="90000"/>
              </a:lnSpc>
              <a:spcBef>
                <a:spcPts val="0"/>
              </a:spcBef>
              <a:spcAft>
                <a:spcPts val="0"/>
              </a:spcAft>
              <a:buSzPts val="1500"/>
              <a:buNone/>
            </a:pPr>
            <a:endParaRPr sz="1000" b="1">
              <a:solidFill>
                <a:schemeClr val="dk2"/>
              </a:solidFill>
            </a:endParaRPr>
          </a:p>
          <a:p>
            <a:pPr marL="0" lvl="0" indent="0" algn="ctr" rtl="0">
              <a:lnSpc>
                <a:spcPct val="90000"/>
              </a:lnSpc>
              <a:spcBef>
                <a:spcPts val="0"/>
              </a:spcBef>
              <a:spcAft>
                <a:spcPts val="0"/>
              </a:spcAft>
              <a:buSzPts val="1500"/>
              <a:buNone/>
            </a:pPr>
            <a:r>
              <a:rPr lang="en" b="1">
                <a:solidFill>
                  <a:schemeClr val="dk2"/>
                </a:solidFill>
              </a:rPr>
              <a:t>Who Needs AQPI?</a:t>
            </a:r>
            <a:br>
              <a:rPr lang="en">
                <a:solidFill>
                  <a:schemeClr val="dk2"/>
                </a:solidFill>
              </a:rPr>
            </a:br>
            <a:endParaRPr sz="1000">
              <a:solidFill>
                <a:schemeClr val="dk2"/>
              </a:solidFill>
            </a:endParaRPr>
          </a:p>
          <a:p>
            <a:pPr marL="457200" lvl="0" indent="-304800" algn="l" rtl="0">
              <a:lnSpc>
                <a:spcPct val="90000"/>
              </a:lnSpc>
              <a:spcBef>
                <a:spcPts val="0"/>
              </a:spcBef>
              <a:spcAft>
                <a:spcPts val="0"/>
              </a:spcAft>
              <a:buClr>
                <a:schemeClr val="dk2"/>
              </a:buClr>
              <a:buSzPts val="1200"/>
              <a:buChar char="●"/>
            </a:pPr>
            <a:r>
              <a:rPr lang="en">
                <a:solidFill>
                  <a:schemeClr val="dk2"/>
                </a:solidFill>
              </a:rPr>
              <a:t>Water Agencies</a:t>
            </a:r>
            <a:endParaRPr>
              <a:solidFill>
                <a:schemeClr val="dk2"/>
              </a:solidFill>
            </a:endParaRPr>
          </a:p>
          <a:p>
            <a:pPr marL="457200" lvl="0" indent="-304800" algn="l" rtl="0">
              <a:lnSpc>
                <a:spcPct val="90000"/>
              </a:lnSpc>
              <a:spcBef>
                <a:spcPts val="0"/>
              </a:spcBef>
              <a:spcAft>
                <a:spcPts val="0"/>
              </a:spcAft>
              <a:buClr>
                <a:schemeClr val="dk2"/>
              </a:buClr>
              <a:buSzPts val="1200"/>
              <a:buChar char="●"/>
            </a:pPr>
            <a:r>
              <a:rPr lang="en">
                <a:solidFill>
                  <a:schemeClr val="dk2"/>
                </a:solidFill>
              </a:rPr>
              <a:t>Municipal Utility Districts</a:t>
            </a:r>
            <a:endParaRPr>
              <a:solidFill>
                <a:schemeClr val="dk2"/>
              </a:solidFill>
            </a:endParaRPr>
          </a:p>
          <a:p>
            <a:pPr marL="457200" lvl="0" indent="-304800" algn="l" rtl="0">
              <a:lnSpc>
                <a:spcPct val="90000"/>
              </a:lnSpc>
              <a:spcBef>
                <a:spcPts val="0"/>
              </a:spcBef>
              <a:spcAft>
                <a:spcPts val="0"/>
              </a:spcAft>
              <a:buClr>
                <a:schemeClr val="dk2"/>
              </a:buClr>
              <a:buSzPts val="1200"/>
              <a:buChar char="●"/>
            </a:pPr>
            <a:r>
              <a:rPr lang="en">
                <a:solidFill>
                  <a:schemeClr val="dk2"/>
                </a:solidFill>
              </a:rPr>
              <a:t>Wastewater Management</a:t>
            </a:r>
            <a:endParaRPr>
              <a:solidFill>
                <a:schemeClr val="dk2"/>
              </a:solidFill>
            </a:endParaRPr>
          </a:p>
          <a:p>
            <a:pPr marL="457200" lvl="0" indent="-304800" algn="l" rtl="0">
              <a:lnSpc>
                <a:spcPct val="90000"/>
              </a:lnSpc>
              <a:spcBef>
                <a:spcPts val="0"/>
              </a:spcBef>
              <a:spcAft>
                <a:spcPts val="0"/>
              </a:spcAft>
              <a:buClr>
                <a:schemeClr val="dk2"/>
              </a:buClr>
              <a:buSzPts val="1200"/>
              <a:buChar char="●"/>
            </a:pPr>
            <a:r>
              <a:rPr lang="en">
                <a:solidFill>
                  <a:schemeClr val="dk2"/>
                </a:solidFill>
              </a:rPr>
              <a:t>Emergency Response</a:t>
            </a:r>
            <a:endParaRPr>
              <a:solidFill>
                <a:schemeClr val="dk2"/>
              </a:solidFill>
            </a:endParaRPr>
          </a:p>
          <a:p>
            <a:pPr marL="457200" lvl="0" indent="-304800" algn="l" rtl="0">
              <a:lnSpc>
                <a:spcPct val="90000"/>
              </a:lnSpc>
              <a:spcBef>
                <a:spcPts val="0"/>
              </a:spcBef>
              <a:spcAft>
                <a:spcPts val="0"/>
              </a:spcAft>
              <a:buClr>
                <a:schemeClr val="dk2"/>
              </a:buClr>
              <a:buSzPts val="1200"/>
              <a:buChar char="●"/>
            </a:pPr>
            <a:r>
              <a:rPr lang="en">
                <a:solidFill>
                  <a:schemeClr val="dk2"/>
                </a:solidFill>
              </a:rPr>
              <a:t>Flood Management</a:t>
            </a:r>
            <a:endParaRPr>
              <a:solidFill>
                <a:schemeClr val="dk2"/>
              </a:solidFill>
            </a:endParaRPr>
          </a:p>
          <a:p>
            <a:pPr marL="457200" lvl="0" indent="-304800" algn="l" rtl="0">
              <a:lnSpc>
                <a:spcPct val="90000"/>
              </a:lnSpc>
              <a:spcBef>
                <a:spcPts val="0"/>
              </a:spcBef>
              <a:spcAft>
                <a:spcPts val="0"/>
              </a:spcAft>
              <a:buClr>
                <a:schemeClr val="dk2"/>
              </a:buClr>
              <a:buSzPts val="1200"/>
              <a:buChar char="●"/>
            </a:pPr>
            <a:r>
              <a:rPr lang="en">
                <a:solidFill>
                  <a:schemeClr val="dk2"/>
                </a:solidFill>
              </a:rPr>
              <a:t>Public Works Departments</a:t>
            </a:r>
            <a:endParaRPr>
              <a:solidFill>
                <a:schemeClr val="dk2"/>
              </a:solidFill>
            </a:endParaRPr>
          </a:p>
        </p:txBody>
      </p:sp>
      <p:sp>
        <p:nvSpPr>
          <p:cNvPr id="131" name="Google Shape;131;p2"/>
          <p:cNvSpPr txBox="1">
            <a:spLocks noGrp="1"/>
          </p:cNvSpPr>
          <p:nvPr>
            <p:ph type="body" idx="1"/>
          </p:nvPr>
        </p:nvSpPr>
        <p:spPr>
          <a:xfrm>
            <a:off x="4980925" y="911600"/>
            <a:ext cx="3940800" cy="401100"/>
          </a:xfrm>
          <a:prstGeom prst="rect">
            <a:avLst/>
          </a:prstGeom>
          <a:solidFill>
            <a:srgbClr val="5FCBEF"/>
          </a:solidFill>
          <a:ln w="9525" cap="flat" cmpd="sng">
            <a:solidFill>
              <a:schemeClr val="dk2"/>
            </a:solidFill>
            <a:prstDash val="solid"/>
            <a:round/>
            <a:headEnd type="none" w="sm" len="sm"/>
            <a:tailEnd type="none" w="sm" len="sm"/>
          </a:ln>
        </p:spPr>
        <p:txBody>
          <a:bodyPr spcFirstLastPara="1" wrap="square" lIns="0" tIns="0" rIns="0" bIns="0" anchor="t" anchorCtr="0">
            <a:noAutofit/>
          </a:bodyPr>
          <a:lstStyle/>
          <a:p>
            <a:pPr marL="0" lvl="0" indent="0" algn="ctr" rtl="0">
              <a:lnSpc>
                <a:spcPct val="90000"/>
              </a:lnSpc>
              <a:spcBef>
                <a:spcPts val="0"/>
              </a:spcBef>
              <a:spcAft>
                <a:spcPts val="0"/>
              </a:spcAft>
              <a:buSzPts val="1500"/>
              <a:buNone/>
            </a:pPr>
            <a:endParaRPr sz="800" b="1">
              <a:solidFill>
                <a:schemeClr val="dk2"/>
              </a:solidFill>
            </a:endParaRPr>
          </a:p>
          <a:p>
            <a:pPr marL="0" lvl="0" indent="0" algn="ctr" rtl="0">
              <a:lnSpc>
                <a:spcPct val="90000"/>
              </a:lnSpc>
              <a:spcBef>
                <a:spcPts val="0"/>
              </a:spcBef>
              <a:spcAft>
                <a:spcPts val="0"/>
              </a:spcAft>
              <a:buSzPts val="1500"/>
              <a:buNone/>
            </a:pPr>
            <a:r>
              <a:rPr lang="en" b="1">
                <a:solidFill>
                  <a:schemeClr val="dk2"/>
                </a:solidFill>
              </a:rPr>
              <a:t>Who Needs AQPI?</a:t>
            </a:r>
            <a:endParaRPr>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3"/>
          <p:cNvSpPr txBox="1">
            <a:spLocks noGrp="1"/>
          </p:cNvSpPr>
          <p:nvPr>
            <p:ph type="ctrTitle"/>
          </p:nvPr>
        </p:nvSpPr>
        <p:spPr>
          <a:xfrm>
            <a:off x="-123568" y="188158"/>
            <a:ext cx="9006000" cy="609000"/>
          </a:xfrm>
          <a:prstGeom prst="rect">
            <a:avLst/>
          </a:prstGeom>
          <a:solidFill>
            <a:srgbClr val="006C92"/>
          </a:solidFill>
          <a:ln>
            <a:noFill/>
          </a:ln>
        </p:spPr>
        <p:txBody>
          <a:bodyPr spcFirstLastPara="1" wrap="square" lIns="457200" tIns="0" rIns="0" bIns="0" anchor="ctr" anchorCtr="0">
            <a:noAutofit/>
          </a:bodyPr>
          <a:lstStyle/>
          <a:p>
            <a:pPr marL="0" lvl="0" indent="0" algn="l" rtl="0">
              <a:lnSpc>
                <a:spcPct val="88636"/>
              </a:lnSpc>
              <a:spcBef>
                <a:spcPts val="0"/>
              </a:spcBef>
              <a:spcAft>
                <a:spcPts val="0"/>
              </a:spcAft>
              <a:buClr>
                <a:schemeClr val="lt1"/>
              </a:buClr>
              <a:buSzPts val="2200"/>
              <a:buFont typeface="Calibri"/>
              <a:buNone/>
            </a:pPr>
            <a:r>
              <a:rPr lang="en"/>
              <a:t>What is the AQPI System?</a:t>
            </a:r>
            <a:endParaRPr/>
          </a:p>
        </p:txBody>
      </p:sp>
      <p:sp>
        <p:nvSpPr>
          <p:cNvPr id="138" name="Google Shape;138;p3"/>
          <p:cNvSpPr txBox="1">
            <a:spLocks noGrp="1"/>
          </p:cNvSpPr>
          <p:nvPr>
            <p:ph type="body" idx="1"/>
          </p:nvPr>
        </p:nvSpPr>
        <p:spPr>
          <a:xfrm>
            <a:off x="346500" y="1014300"/>
            <a:ext cx="4337400" cy="3872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500"/>
              <a:buNone/>
            </a:pPr>
            <a:r>
              <a:rPr lang="en"/>
              <a:t>AQPI has several components</a:t>
            </a:r>
            <a:br>
              <a:rPr lang="en"/>
            </a:br>
            <a:endParaRPr/>
          </a:p>
          <a:p>
            <a:pPr marL="457200" lvl="0" indent="-323850" algn="l" rtl="0">
              <a:lnSpc>
                <a:spcPct val="90000"/>
              </a:lnSpc>
              <a:spcBef>
                <a:spcPts val="0"/>
              </a:spcBef>
              <a:spcAft>
                <a:spcPts val="0"/>
              </a:spcAft>
              <a:buSzPts val="1500"/>
              <a:buChar char="●"/>
            </a:pPr>
            <a:r>
              <a:rPr lang="en" u="sng"/>
              <a:t>Observations:</a:t>
            </a:r>
            <a:r>
              <a:rPr lang="en"/>
              <a:t> Additional radars to overcome beam blockage and overshoot, and meet user needs for for spatial and temporal frequency; additional rain/stream gauges for “ground truth”</a:t>
            </a:r>
            <a:br>
              <a:rPr lang="en"/>
            </a:br>
            <a:endParaRPr/>
          </a:p>
          <a:p>
            <a:pPr marL="457200" lvl="0" indent="-323850" algn="l" rtl="0">
              <a:lnSpc>
                <a:spcPct val="90000"/>
              </a:lnSpc>
              <a:spcBef>
                <a:spcPts val="0"/>
              </a:spcBef>
              <a:spcAft>
                <a:spcPts val="0"/>
              </a:spcAft>
              <a:buSzPts val="1500"/>
              <a:buChar char="●"/>
            </a:pPr>
            <a:r>
              <a:rPr lang="en" u="sng"/>
              <a:t>Radar-Derived Products:</a:t>
            </a:r>
            <a:r>
              <a:rPr lang="en"/>
              <a:t> quantitative precipitation estimate (QPE), </a:t>
            </a:r>
            <a:r>
              <a:rPr lang="en">
                <a:solidFill>
                  <a:schemeClr val="accent1"/>
                </a:solidFill>
              </a:rPr>
              <a:t>Nowcast,</a:t>
            </a:r>
            <a:r>
              <a:rPr lang="en"/>
              <a:t> </a:t>
            </a:r>
            <a:endParaRPr/>
          </a:p>
          <a:p>
            <a:pPr marL="914400" lvl="1" indent="-323850" algn="l" rtl="0">
              <a:lnSpc>
                <a:spcPct val="90000"/>
              </a:lnSpc>
              <a:spcBef>
                <a:spcPts val="0"/>
              </a:spcBef>
              <a:spcAft>
                <a:spcPts val="0"/>
              </a:spcAft>
              <a:buSzPts val="1500"/>
              <a:buChar char="○"/>
            </a:pPr>
            <a:r>
              <a:rPr lang="en"/>
              <a:t>QPE can be used in H&amp;H models</a:t>
            </a:r>
            <a:br>
              <a:rPr lang="en"/>
            </a:br>
            <a:endParaRPr/>
          </a:p>
          <a:p>
            <a:pPr marL="457200" lvl="0" indent="-323850" algn="l" rtl="0">
              <a:lnSpc>
                <a:spcPct val="90000"/>
              </a:lnSpc>
              <a:spcBef>
                <a:spcPts val="0"/>
              </a:spcBef>
              <a:spcAft>
                <a:spcPts val="0"/>
              </a:spcAft>
              <a:buSzPts val="1500"/>
              <a:buFont typeface="Arial"/>
              <a:buChar char="●"/>
            </a:pPr>
            <a:r>
              <a:rPr lang="en" u="sng"/>
              <a:t>Weather Forecasts:</a:t>
            </a:r>
            <a:r>
              <a:rPr lang="en"/>
              <a:t> short- and medium-range forecasts of precipitation and other relevant elements</a:t>
            </a:r>
            <a:endParaRPr/>
          </a:p>
          <a:p>
            <a:pPr marL="457200" lvl="0" indent="-228600" algn="l" rtl="0">
              <a:lnSpc>
                <a:spcPct val="90000"/>
              </a:lnSpc>
              <a:spcBef>
                <a:spcPts val="0"/>
              </a:spcBef>
              <a:spcAft>
                <a:spcPts val="0"/>
              </a:spcAft>
              <a:buSzPts val="1500"/>
              <a:buNone/>
            </a:pPr>
            <a:endParaRPr u="sng"/>
          </a:p>
          <a:p>
            <a:pPr marL="457200" lvl="0" indent="-323850" algn="l" rtl="0">
              <a:lnSpc>
                <a:spcPct val="90000"/>
              </a:lnSpc>
              <a:spcBef>
                <a:spcPts val="0"/>
              </a:spcBef>
              <a:spcAft>
                <a:spcPts val="0"/>
              </a:spcAft>
              <a:buSzPts val="1500"/>
              <a:buChar char="●"/>
            </a:pPr>
            <a:r>
              <a:rPr lang="en" u="sng"/>
              <a:t>Coastal Modeling:</a:t>
            </a:r>
            <a:r>
              <a:rPr lang="en"/>
              <a:t> tides, waves, storm surge, coastal flooding and inundation</a:t>
            </a:r>
            <a:endParaRPr/>
          </a:p>
        </p:txBody>
      </p:sp>
      <p:pic>
        <p:nvPicPr>
          <p:cNvPr id="139" name="Google Shape;139;p3"/>
          <p:cNvPicPr preferRelativeResize="0"/>
          <p:nvPr/>
        </p:nvPicPr>
        <p:blipFill rotWithShape="1">
          <a:blip r:embed="rId3">
            <a:alphaModFix/>
          </a:blip>
          <a:srcRect l="24739" r="5605"/>
          <a:stretch/>
        </p:blipFill>
        <p:spPr>
          <a:xfrm>
            <a:off x="4962955" y="1009650"/>
            <a:ext cx="3596544" cy="3872701"/>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4"/>
          <p:cNvSpPr txBox="1">
            <a:spLocks noGrp="1"/>
          </p:cNvSpPr>
          <p:nvPr>
            <p:ph type="ctrTitle"/>
          </p:nvPr>
        </p:nvSpPr>
        <p:spPr>
          <a:xfrm>
            <a:off x="-123568" y="188158"/>
            <a:ext cx="9006000" cy="609000"/>
          </a:xfrm>
          <a:prstGeom prst="rect">
            <a:avLst/>
          </a:prstGeom>
          <a:solidFill>
            <a:srgbClr val="006C92"/>
          </a:solidFill>
          <a:ln>
            <a:noFill/>
          </a:ln>
        </p:spPr>
        <p:txBody>
          <a:bodyPr spcFirstLastPara="1" wrap="square" lIns="457200" tIns="0" rIns="0" bIns="0" anchor="ctr" anchorCtr="0">
            <a:noAutofit/>
          </a:bodyPr>
          <a:lstStyle/>
          <a:p>
            <a:pPr marL="0" lvl="0" indent="0" algn="l" rtl="0">
              <a:lnSpc>
                <a:spcPct val="88636"/>
              </a:lnSpc>
              <a:spcBef>
                <a:spcPts val="0"/>
              </a:spcBef>
              <a:spcAft>
                <a:spcPts val="0"/>
              </a:spcAft>
              <a:buClr>
                <a:schemeClr val="lt1"/>
              </a:buClr>
              <a:buSzPts val="2200"/>
              <a:buFont typeface="Calibri"/>
              <a:buNone/>
            </a:pPr>
            <a:r>
              <a:rPr lang="en"/>
              <a:t>Radar Installation Status</a:t>
            </a:r>
            <a:endParaRPr/>
          </a:p>
        </p:txBody>
      </p:sp>
      <p:sp>
        <p:nvSpPr>
          <p:cNvPr id="146" name="Google Shape;146;p4"/>
          <p:cNvSpPr txBox="1">
            <a:spLocks noGrp="1"/>
          </p:cNvSpPr>
          <p:nvPr>
            <p:ph type="body" idx="1"/>
          </p:nvPr>
        </p:nvSpPr>
        <p:spPr>
          <a:xfrm>
            <a:off x="346500" y="1014300"/>
            <a:ext cx="2568000" cy="3872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500"/>
              <a:buNone/>
            </a:pPr>
            <a:r>
              <a:rPr lang="en">
                <a:solidFill>
                  <a:schemeClr val="accent1"/>
                </a:solidFill>
              </a:rPr>
              <a:t>AQPI radar coverage (at right) and installation status (below):</a:t>
            </a:r>
            <a:endParaRPr>
              <a:solidFill>
                <a:schemeClr val="accent1"/>
              </a:solidFill>
            </a:endParaRPr>
          </a:p>
          <a:p>
            <a:pPr marL="0" lvl="0" indent="0" algn="l" rtl="0">
              <a:lnSpc>
                <a:spcPct val="100000"/>
              </a:lnSpc>
              <a:spcBef>
                <a:spcPts val="0"/>
              </a:spcBef>
              <a:spcAft>
                <a:spcPts val="0"/>
              </a:spcAft>
              <a:buSzPts val="1500"/>
              <a:buNone/>
            </a:pPr>
            <a:r>
              <a:rPr lang="en">
                <a:solidFill>
                  <a:schemeClr val="accent1"/>
                </a:solidFill>
              </a:rPr>
              <a:t>	</a:t>
            </a:r>
            <a:endParaRPr>
              <a:solidFill>
                <a:schemeClr val="accent1"/>
              </a:solidFill>
            </a:endParaRPr>
          </a:p>
          <a:p>
            <a:pPr marL="228600" lvl="0" indent="-209550" algn="l" rtl="0">
              <a:lnSpc>
                <a:spcPct val="100000"/>
              </a:lnSpc>
              <a:spcBef>
                <a:spcPts val="0"/>
              </a:spcBef>
              <a:spcAft>
                <a:spcPts val="0"/>
              </a:spcAft>
              <a:buClr>
                <a:schemeClr val="accent1"/>
              </a:buClr>
              <a:buSzPts val="1500"/>
              <a:buFont typeface="Calibri"/>
              <a:buChar char="●"/>
            </a:pPr>
            <a:r>
              <a:rPr lang="en">
                <a:solidFill>
                  <a:schemeClr val="accent1"/>
                </a:solidFill>
              </a:rPr>
              <a:t>Sonoma Water	</a:t>
            </a:r>
            <a:endParaRPr/>
          </a:p>
          <a:p>
            <a:pPr marL="228600" lvl="0" indent="-209550" algn="l" rtl="0">
              <a:lnSpc>
                <a:spcPct val="100000"/>
              </a:lnSpc>
              <a:spcBef>
                <a:spcPts val="0"/>
              </a:spcBef>
              <a:spcAft>
                <a:spcPts val="0"/>
              </a:spcAft>
              <a:buClr>
                <a:schemeClr val="accent1"/>
              </a:buClr>
              <a:buSzPts val="1500"/>
              <a:buFont typeface="Calibri"/>
              <a:buChar char="●"/>
            </a:pPr>
            <a:r>
              <a:rPr lang="en">
                <a:solidFill>
                  <a:schemeClr val="accent1"/>
                </a:solidFill>
              </a:rPr>
              <a:t>Santa Clara	</a:t>
            </a:r>
            <a:endParaRPr/>
          </a:p>
          <a:p>
            <a:pPr marL="228600" lvl="0" indent="-209550" algn="l" rtl="0">
              <a:lnSpc>
                <a:spcPct val="100000"/>
              </a:lnSpc>
              <a:spcBef>
                <a:spcPts val="0"/>
              </a:spcBef>
              <a:spcAft>
                <a:spcPts val="0"/>
              </a:spcAft>
              <a:buClr>
                <a:schemeClr val="accent1"/>
              </a:buClr>
              <a:buSzPts val="1500"/>
              <a:buFont typeface="Calibri"/>
              <a:buChar char="●"/>
            </a:pPr>
            <a:r>
              <a:rPr lang="en">
                <a:solidFill>
                  <a:schemeClr val="accent1"/>
                </a:solidFill>
              </a:rPr>
              <a:t>Rocky Ridge	</a:t>
            </a:r>
            <a:endParaRPr/>
          </a:p>
          <a:p>
            <a:pPr marL="228600" lvl="0" indent="-209550" algn="l" rtl="0">
              <a:lnSpc>
                <a:spcPct val="100000"/>
              </a:lnSpc>
              <a:spcBef>
                <a:spcPts val="0"/>
              </a:spcBef>
              <a:spcAft>
                <a:spcPts val="0"/>
              </a:spcAft>
              <a:buClr>
                <a:schemeClr val="accent1"/>
              </a:buClr>
              <a:buSzPts val="1500"/>
              <a:buFont typeface="Calibri"/>
              <a:buChar char="●"/>
            </a:pPr>
            <a:r>
              <a:rPr lang="en">
                <a:solidFill>
                  <a:schemeClr val="accent1"/>
                </a:solidFill>
              </a:rPr>
              <a:t>Sawyer Ridge	</a:t>
            </a:r>
            <a:endParaRPr/>
          </a:p>
          <a:p>
            <a:pPr marL="228600" lvl="0" indent="-209550" algn="l" rtl="0">
              <a:lnSpc>
                <a:spcPct val="100000"/>
              </a:lnSpc>
              <a:spcBef>
                <a:spcPts val="0"/>
              </a:spcBef>
              <a:spcAft>
                <a:spcPts val="0"/>
              </a:spcAft>
              <a:buClr>
                <a:schemeClr val="accent1"/>
              </a:buClr>
              <a:buSzPts val="1500"/>
              <a:buFont typeface="Calibri"/>
              <a:buChar char="●"/>
            </a:pPr>
            <a:r>
              <a:rPr lang="en">
                <a:solidFill>
                  <a:schemeClr val="accent1"/>
                </a:solidFill>
              </a:rPr>
              <a:t>Santa Cruz	</a:t>
            </a:r>
            <a:endParaRPr/>
          </a:p>
          <a:p>
            <a:pPr marL="228600" lvl="0" indent="-209550" algn="l" rtl="0">
              <a:lnSpc>
                <a:spcPct val="100000"/>
              </a:lnSpc>
              <a:spcBef>
                <a:spcPts val="0"/>
              </a:spcBef>
              <a:spcAft>
                <a:spcPts val="0"/>
              </a:spcAft>
              <a:buClr>
                <a:schemeClr val="accent1"/>
              </a:buClr>
              <a:buSzPts val="1500"/>
              <a:buFont typeface="Calibri"/>
              <a:buChar char="●"/>
            </a:pPr>
            <a:r>
              <a:rPr lang="en">
                <a:solidFill>
                  <a:schemeClr val="accent1"/>
                </a:solidFill>
              </a:rPr>
              <a:t>Terminal Tank	</a:t>
            </a:r>
            <a:endParaRPr/>
          </a:p>
          <a:p>
            <a:pPr marL="228600" lvl="0" indent="-209550" algn="l" rtl="0">
              <a:lnSpc>
                <a:spcPct val="100000"/>
              </a:lnSpc>
              <a:spcBef>
                <a:spcPts val="0"/>
              </a:spcBef>
              <a:spcAft>
                <a:spcPts val="0"/>
              </a:spcAft>
              <a:buClr>
                <a:schemeClr val="accent1"/>
              </a:buClr>
              <a:buSzPts val="1500"/>
              <a:buFont typeface="Calibri"/>
              <a:buChar char="●"/>
            </a:pPr>
            <a:r>
              <a:rPr lang="en">
                <a:solidFill>
                  <a:schemeClr val="accent1"/>
                </a:solidFill>
              </a:rPr>
              <a:t>Mt Barnabe	</a:t>
            </a:r>
            <a:endParaRPr/>
          </a:p>
          <a:p>
            <a:pPr marL="228600" lvl="0" indent="-114300" algn="l" rtl="0">
              <a:lnSpc>
                <a:spcPct val="100000"/>
              </a:lnSpc>
              <a:spcBef>
                <a:spcPts val="0"/>
              </a:spcBef>
              <a:spcAft>
                <a:spcPts val="0"/>
              </a:spcAft>
              <a:buClr>
                <a:schemeClr val="accent1"/>
              </a:buClr>
              <a:buSzPts val="1500"/>
              <a:buFont typeface="Calibri"/>
              <a:buNone/>
            </a:pPr>
            <a:endParaRPr>
              <a:solidFill>
                <a:schemeClr val="accent1"/>
              </a:solidFill>
            </a:endParaRPr>
          </a:p>
          <a:p>
            <a:pPr marL="0" lvl="0" indent="457200" algn="l" rtl="0">
              <a:lnSpc>
                <a:spcPct val="100000"/>
              </a:lnSpc>
              <a:spcBef>
                <a:spcPts val="0"/>
              </a:spcBef>
              <a:spcAft>
                <a:spcPts val="0"/>
              </a:spcAft>
              <a:buSzPts val="1500"/>
              <a:buNone/>
            </a:pPr>
            <a:r>
              <a:rPr lang="en">
                <a:solidFill>
                  <a:schemeClr val="accent1"/>
                </a:solidFill>
              </a:rPr>
              <a:t>Complete / Operational</a:t>
            </a:r>
            <a:endParaRPr>
              <a:solidFill>
                <a:schemeClr val="accent1"/>
              </a:solidFill>
            </a:endParaRPr>
          </a:p>
          <a:p>
            <a:pPr marL="0" lvl="0" indent="0" algn="l" rtl="0">
              <a:lnSpc>
                <a:spcPct val="100000"/>
              </a:lnSpc>
              <a:spcBef>
                <a:spcPts val="0"/>
              </a:spcBef>
              <a:spcAft>
                <a:spcPts val="0"/>
              </a:spcAft>
              <a:buSzPts val="1500"/>
              <a:buNone/>
            </a:pPr>
            <a:r>
              <a:rPr lang="en">
                <a:solidFill>
                  <a:schemeClr val="accent1"/>
                </a:solidFill>
              </a:rPr>
              <a:t>           In Process / Other Issues</a:t>
            </a:r>
            <a:endParaRPr>
              <a:solidFill>
                <a:schemeClr val="accent1"/>
              </a:solidFill>
            </a:endParaRPr>
          </a:p>
          <a:p>
            <a:pPr marL="0" lvl="0" indent="0" algn="l" rtl="0">
              <a:lnSpc>
                <a:spcPct val="100000"/>
              </a:lnSpc>
              <a:spcBef>
                <a:spcPts val="0"/>
              </a:spcBef>
              <a:spcAft>
                <a:spcPts val="0"/>
              </a:spcAft>
              <a:buSzPts val="1500"/>
              <a:buNone/>
            </a:pPr>
            <a:r>
              <a:rPr lang="en">
                <a:solidFill>
                  <a:schemeClr val="accent1"/>
                </a:solidFill>
              </a:rPr>
              <a:t>           Not started</a:t>
            </a:r>
            <a:endParaRPr>
              <a:solidFill>
                <a:schemeClr val="accent1"/>
              </a:solidFill>
            </a:endParaRPr>
          </a:p>
        </p:txBody>
      </p:sp>
      <p:pic>
        <p:nvPicPr>
          <p:cNvPr id="147" name="Google Shape;147;p4"/>
          <p:cNvPicPr preferRelativeResize="0"/>
          <p:nvPr/>
        </p:nvPicPr>
        <p:blipFill rotWithShape="1">
          <a:blip r:embed="rId3">
            <a:alphaModFix/>
          </a:blip>
          <a:srcRect/>
          <a:stretch/>
        </p:blipFill>
        <p:spPr>
          <a:xfrm>
            <a:off x="3468400" y="949548"/>
            <a:ext cx="5523199" cy="3617425"/>
          </a:xfrm>
          <a:prstGeom prst="rect">
            <a:avLst/>
          </a:prstGeom>
          <a:noFill/>
          <a:ln w="9525" cap="flat" cmpd="sng">
            <a:solidFill>
              <a:schemeClr val="dk2"/>
            </a:solidFill>
            <a:prstDash val="solid"/>
            <a:round/>
            <a:headEnd type="none" w="sm" len="sm"/>
            <a:tailEnd type="none" w="sm" len="sm"/>
          </a:ln>
        </p:spPr>
      </p:pic>
      <p:sp>
        <p:nvSpPr>
          <p:cNvPr id="148" name="Google Shape;148;p4"/>
          <p:cNvSpPr/>
          <p:nvPr/>
        </p:nvSpPr>
        <p:spPr>
          <a:xfrm>
            <a:off x="570325" y="3784700"/>
            <a:ext cx="150600" cy="1623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4"/>
          <p:cNvSpPr/>
          <p:nvPr/>
        </p:nvSpPr>
        <p:spPr>
          <a:xfrm>
            <a:off x="570325" y="4003850"/>
            <a:ext cx="150600" cy="162300"/>
          </a:xfrm>
          <a:prstGeom prst="rect">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4"/>
          <p:cNvSpPr/>
          <p:nvPr/>
        </p:nvSpPr>
        <p:spPr>
          <a:xfrm>
            <a:off x="570325" y="3565550"/>
            <a:ext cx="150600" cy="162300"/>
          </a:xfrm>
          <a:prstGeom prst="rect">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4"/>
          <p:cNvSpPr/>
          <p:nvPr/>
        </p:nvSpPr>
        <p:spPr>
          <a:xfrm>
            <a:off x="2023650" y="2900350"/>
            <a:ext cx="150600" cy="162300"/>
          </a:xfrm>
          <a:prstGeom prst="rect">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4"/>
          <p:cNvSpPr/>
          <p:nvPr/>
        </p:nvSpPr>
        <p:spPr>
          <a:xfrm>
            <a:off x="2023650" y="3120450"/>
            <a:ext cx="150600" cy="1623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4"/>
          <p:cNvSpPr/>
          <p:nvPr/>
        </p:nvSpPr>
        <p:spPr>
          <a:xfrm>
            <a:off x="2023650" y="2443825"/>
            <a:ext cx="150600" cy="1623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4"/>
          <p:cNvSpPr/>
          <p:nvPr/>
        </p:nvSpPr>
        <p:spPr>
          <a:xfrm>
            <a:off x="2023650" y="2672088"/>
            <a:ext cx="150600" cy="162300"/>
          </a:xfrm>
          <a:prstGeom prst="rect">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4"/>
          <p:cNvSpPr/>
          <p:nvPr/>
        </p:nvSpPr>
        <p:spPr>
          <a:xfrm>
            <a:off x="2023650" y="2215550"/>
            <a:ext cx="150600" cy="162300"/>
          </a:xfrm>
          <a:prstGeom prst="rect">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4"/>
          <p:cNvSpPr/>
          <p:nvPr/>
        </p:nvSpPr>
        <p:spPr>
          <a:xfrm>
            <a:off x="2023650" y="1987275"/>
            <a:ext cx="150600" cy="162300"/>
          </a:xfrm>
          <a:prstGeom prst="rect">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4"/>
          <p:cNvSpPr/>
          <p:nvPr/>
        </p:nvSpPr>
        <p:spPr>
          <a:xfrm>
            <a:off x="2023650" y="1759000"/>
            <a:ext cx="150600" cy="162300"/>
          </a:xfrm>
          <a:prstGeom prst="rect">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5"/>
          <p:cNvPicPr preferRelativeResize="0"/>
          <p:nvPr/>
        </p:nvPicPr>
        <p:blipFill rotWithShape="1">
          <a:blip r:embed="rId3">
            <a:alphaModFix/>
          </a:blip>
          <a:srcRect l="935" r="50586" b="1448"/>
          <a:stretch/>
        </p:blipFill>
        <p:spPr>
          <a:xfrm>
            <a:off x="3431625" y="961350"/>
            <a:ext cx="3003574" cy="3462200"/>
          </a:xfrm>
          <a:prstGeom prst="rect">
            <a:avLst/>
          </a:prstGeom>
          <a:noFill/>
          <a:ln>
            <a:noFill/>
          </a:ln>
        </p:spPr>
      </p:pic>
      <p:sp>
        <p:nvSpPr>
          <p:cNvPr id="164" name="Google Shape;164;p5"/>
          <p:cNvSpPr txBox="1">
            <a:spLocks noGrp="1"/>
          </p:cNvSpPr>
          <p:nvPr>
            <p:ph type="ctrTitle"/>
          </p:nvPr>
        </p:nvSpPr>
        <p:spPr>
          <a:xfrm>
            <a:off x="-123568" y="188158"/>
            <a:ext cx="9006000" cy="609000"/>
          </a:xfrm>
          <a:prstGeom prst="rect">
            <a:avLst/>
          </a:prstGeom>
          <a:solidFill>
            <a:srgbClr val="006C92"/>
          </a:solidFill>
          <a:ln>
            <a:noFill/>
          </a:ln>
        </p:spPr>
        <p:txBody>
          <a:bodyPr spcFirstLastPara="1" wrap="square" lIns="457200" tIns="0" rIns="0" bIns="0" anchor="ctr" anchorCtr="0">
            <a:noAutofit/>
          </a:bodyPr>
          <a:lstStyle/>
          <a:p>
            <a:pPr marL="0" lvl="0" indent="0" algn="l" rtl="0">
              <a:lnSpc>
                <a:spcPct val="88636"/>
              </a:lnSpc>
              <a:spcBef>
                <a:spcPts val="0"/>
              </a:spcBef>
              <a:spcAft>
                <a:spcPts val="0"/>
              </a:spcAft>
              <a:buClr>
                <a:schemeClr val="lt1"/>
              </a:buClr>
              <a:buSzPts val="2200"/>
              <a:buFont typeface="Calibri"/>
              <a:buNone/>
            </a:pPr>
            <a:r>
              <a:rPr lang="en"/>
              <a:t>Santa Rosa, CA - 24 Oct 2021 ~1845 UTC</a:t>
            </a:r>
            <a:endParaRPr/>
          </a:p>
        </p:txBody>
      </p:sp>
      <p:pic>
        <p:nvPicPr>
          <p:cNvPr id="165" name="Google Shape;165;p5"/>
          <p:cNvPicPr preferRelativeResize="0"/>
          <p:nvPr/>
        </p:nvPicPr>
        <p:blipFill rotWithShape="1">
          <a:blip r:embed="rId4">
            <a:alphaModFix/>
          </a:blip>
          <a:srcRect/>
          <a:stretch/>
        </p:blipFill>
        <p:spPr>
          <a:xfrm>
            <a:off x="6605975" y="961350"/>
            <a:ext cx="2276451" cy="1517626"/>
          </a:xfrm>
          <a:prstGeom prst="rect">
            <a:avLst/>
          </a:prstGeom>
          <a:noFill/>
          <a:ln w="9525" cap="flat" cmpd="sng">
            <a:solidFill>
              <a:schemeClr val="dk2"/>
            </a:solidFill>
            <a:prstDash val="solid"/>
            <a:round/>
            <a:headEnd type="none" w="sm" len="sm"/>
            <a:tailEnd type="none" w="sm" len="sm"/>
          </a:ln>
        </p:spPr>
      </p:pic>
      <p:sp>
        <p:nvSpPr>
          <p:cNvPr id="166" name="Google Shape;166;p5"/>
          <p:cNvSpPr txBox="1"/>
          <p:nvPr/>
        </p:nvSpPr>
        <p:spPr>
          <a:xfrm>
            <a:off x="6606000" y="4106050"/>
            <a:ext cx="2276400" cy="369300"/>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Calibri"/>
                <a:ea typeface="Calibri"/>
                <a:cs typeface="Calibri"/>
                <a:sym typeface="Calibri"/>
              </a:rPr>
              <a:t>Source: </a:t>
            </a:r>
            <a:r>
              <a:rPr lang="en" sz="600" b="0" i="0" u="sng" strike="noStrike" cap="none">
                <a:solidFill>
                  <a:schemeClr val="hlink"/>
                </a:solidFill>
                <a:latin typeface="Calibri"/>
                <a:ea typeface="Calibri"/>
                <a:cs typeface="Calibri"/>
                <a:sym typeface="Calibri"/>
                <a:hlinkClick r:id="rId5"/>
              </a:rPr>
              <a:t>https://www.pressdemocrat.com/article/news/atmospheric-river-lashes-the-north-bay-bringing-flooding-power-outages/</a:t>
            </a:r>
            <a:r>
              <a:rPr lang="en" sz="600" b="0" i="0" u="none" strike="noStrike" cap="none">
                <a:solidFill>
                  <a:srgbClr val="000000"/>
                </a:solidFill>
                <a:latin typeface="Calibri"/>
                <a:ea typeface="Calibri"/>
                <a:cs typeface="Calibri"/>
                <a:sym typeface="Calibri"/>
              </a:rPr>
              <a:t> </a:t>
            </a:r>
            <a:endParaRPr sz="600" b="0" i="0" u="none" strike="noStrike" cap="none">
              <a:solidFill>
                <a:srgbClr val="000000"/>
              </a:solidFill>
              <a:latin typeface="Calibri"/>
              <a:ea typeface="Calibri"/>
              <a:cs typeface="Calibri"/>
              <a:sym typeface="Calibri"/>
            </a:endParaRPr>
          </a:p>
        </p:txBody>
      </p:sp>
      <p:pic>
        <p:nvPicPr>
          <p:cNvPr id="167" name="Google Shape;167;p5"/>
          <p:cNvPicPr preferRelativeResize="0"/>
          <p:nvPr/>
        </p:nvPicPr>
        <p:blipFill rotWithShape="1">
          <a:blip r:embed="rId6">
            <a:alphaModFix/>
          </a:blip>
          <a:srcRect/>
          <a:stretch/>
        </p:blipFill>
        <p:spPr>
          <a:xfrm>
            <a:off x="6605975" y="2533700"/>
            <a:ext cx="2276451" cy="1517626"/>
          </a:xfrm>
          <a:prstGeom prst="rect">
            <a:avLst/>
          </a:prstGeom>
          <a:noFill/>
          <a:ln w="9525" cap="flat" cmpd="sng">
            <a:solidFill>
              <a:schemeClr val="dk2"/>
            </a:solidFill>
            <a:prstDash val="solid"/>
            <a:round/>
            <a:headEnd type="none" w="sm" len="sm"/>
            <a:tailEnd type="none" w="sm" len="sm"/>
          </a:ln>
        </p:spPr>
      </p:pic>
      <p:pic>
        <p:nvPicPr>
          <p:cNvPr id="168" name="Google Shape;168;p5"/>
          <p:cNvPicPr preferRelativeResize="0"/>
          <p:nvPr/>
        </p:nvPicPr>
        <p:blipFill rotWithShape="1">
          <a:blip r:embed="rId3">
            <a:alphaModFix/>
          </a:blip>
          <a:srcRect l="49968" r="2020" b="1448"/>
          <a:stretch/>
        </p:blipFill>
        <p:spPr>
          <a:xfrm>
            <a:off x="457125" y="961350"/>
            <a:ext cx="2974501" cy="3462200"/>
          </a:xfrm>
          <a:prstGeom prst="rect">
            <a:avLst/>
          </a:prstGeom>
          <a:noFill/>
          <a:ln>
            <a:noFill/>
          </a:ln>
        </p:spPr>
      </p:pic>
      <p:sp>
        <p:nvSpPr>
          <p:cNvPr id="169" name="Google Shape;169;p5"/>
          <p:cNvSpPr txBox="1"/>
          <p:nvPr/>
        </p:nvSpPr>
        <p:spPr>
          <a:xfrm>
            <a:off x="6605974" y="3805025"/>
            <a:ext cx="968809" cy="246181"/>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Calibri"/>
                <a:ea typeface="Calibri"/>
                <a:cs typeface="Calibri"/>
                <a:sym typeface="Calibri"/>
              </a:rPr>
              <a:t>Santa Rosa, CA</a:t>
            </a:r>
            <a:endParaRPr sz="1000" b="1" i="0" u="none" strike="noStrike" cap="none">
              <a:solidFill>
                <a:srgbClr val="000000"/>
              </a:solidFill>
              <a:latin typeface="Calibri"/>
              <a:ea typeface="Calibri"/>
              <a:cs typeface="Calibri"/>
              <a:sym typeface="Calibri"/>
            </a:endParaRPr>
          </a:p>
        </p:txBody>
      </p:sp>
      <p:sp>
        <p:nvSpPr>
          <p:cNvPr id="170" name="Google Shape;170;p5"/>
          <p:cNvSpPr txBox="1"/>
          <p:nvPr/>
        </p:nvSpPr>
        <p:spPr>
          <a:xfrm>
            <a:off x="6605974" y="2232675"/>
            <a:ext cx="1027278" cy="246181"/>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Calibri"/>
                <a:ea typeface="Calibri"/>
                <a:cs typeface="Calibri"/>
                <a:sym typeface="Calibri"/>
              </a:rPr>
              <a:t>Guerneville, CA</a:t>
            </a:r>
            <a:endParaRPr sz="1000" b="1" i="0" u="none" strike="noStrike" cap="none">
              <a:solidFill>
                <a:srgbClr val="000000"/>
              </a:solidFill>
              <a:latin typeface="Calibri"/>
              <a:ea typeface="Calibri"/>
              <a:cs typeface="Calibri"/>
              <a:sym typeface="Calibri"/>
            </a:endParaRPr>
          </a:p>
        </p:txBody>
      </p:sp>
      <p:sp>
        <p:nvSpPr>
          <p:cNvPr id="171" name="Google Shape;171;p5"/>
          <p:cNvSpPr txBox="1"/>
          <p:nvPr/>
        </p:nvSpPr>
        <p:spPr>
          <a:xfrm>
            <a:off x="4652825" y="4575225"/>
            <a:ext cx="791400" cy="3387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chemeClr val="dk2"/>
                </a:solidFill>
                <a:latin typeface="Calibri"/>
                <a:ea typeface="Calibri"/>
                <a:cs typeface="Calibri"/>
                <a:sym typeface="Calibri"/>
              </a:rPr>
              <a:t>NCFR!</a:t>
            </a:r>
            <a:endParaRPr sz="1600" b="1" i="0" u="none" strike="noStrike" cap="none">
              <a:solidFill>
                <a:schemeClr val="dk2"/>
              </a:solidFill>
              <a:latin typeface="Calibri"/>
              <a:ea typeface="Calibri"/>
              <a:cs typeface="Calibri"/>
              <a:sym typeface="Calibri"/>
            </a:endParaRPr>
          </a:p>
        </p:txBody>
      </p:sp>
      <p:sp>
        <p:nvSpPr>
          <p:cNvPr id="172" name="Google Shape;172;p5"/>
          <p:cNvSpPr txBox="1"/>
          <p:nvPr/>
        </p:nvSpPr>
        <p:spPr>
          <a:xfrm>
            <a:off x="457125" y="961350"/>
            <a:ext cx="2974500" cy="3387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2"/>
                </a:solidFill>
                <a:latin typeface="Calibri"/>
                <a:ea typeface="Calibri"/>
                <a:cs typeface="Calibri"/>
                <a:sym typeface="Calibri"/>
              </a:rPr>
              <a:t>NEXRAD (s-band) from Monterey</a:t>
            </a:r>
            <a:endParaRPr sz="1600" b="1" i="0" u="none" strike="noStrike" cap="none">
              <a:solidFill>
                <a:schemeClr val="dk2"/>
              </a:solidFill>
              <a:latin typeface="Calibri"/>
              <a:ea typeface="Calibri"/>
              <a:cs typeface="Calibri"/>
              <a:sym typeface="Calibri"/>
            </a:endParaRPr>
          </a:p>
        </p:txBody>
      </p:sp>
      <p:sp>
        <p:nvSpPr>
          <p:cNvPr id="173" name="Google Shape;173;p5"/>
          <p:cNvSpPr txBox="1"/>
          <p:nvPr/>
        </p:nvSpPr>
        <p:spPr>
          <a:xfrm>
            <a:off x="3426275" y="961350"/>
            <a:ext cx="3003600" cy="3387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2"/>
                </a:solidFill>
                <a:latin typeface="Calibri"/>
                <a:ea typeface="Calibri"/>
                <a:cs typeface="Calibri"/>
                <a:sym typeface="Calibri"/>
              </a:rPr>
              <a:t>AQPI (x-band) from Santa Rosa</a:t>
            </a:r>
            <a:endParaRPr sz="1600" b="1" i="0" u="none" strike="noStrike" cap="none">
              <a:solidFill>
                <a:schemeClr val="dk2"/>
              </a:solidFill>
              <a:latin typeface="Calibri"/>
              <a:ea typeface="Calibri"/>
              <a:cs typeface="Calibri"/>
              <a:sym typeface="Calibri"/>
            </a:endParaRPr>
          </a:p>
        </p:txBody>
      </p:sp>
      <p:sp>
        <p:nvSpPr>
          <p:cNvPr id="174" name="Google Shape;174;p5"/>
          <p:cNvSpPr txBox="1"/>
          <p:nvPr/>
        </p:nvSpPr>
        <p:spPr>
          <a:xfrm>
            <a:off x="1657450" y="1832475"/>
            <a:ext cx="524100" cy="400200"/>
          </a:xfrm>
          <a:prstGeom prst="rect">
            <a:avLst/>
          </a:prstGeom>
          <a:noFill/>
          <a:ln w="19050"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2"/>
                </a:solidFill>
                <a:latin typeface="Calibri"/>
                <a:ea typeface="Calibri"/>
                <a:cs typeface="Calibri"/>
                <a:sym typeface="Calibri"/>
              </a:rPr>
              <a:t>Burn Areas</a:t>
            </a:r>
            <a:endParaRPr sz="1000" b="1" i="0" u="none" strike="noStrike" cap="none">
              <a:solidFill>
                <a:schemeClr val="dk2"/>
              </a:solidFill>
              <a:latin typeface="Calibri"/>
              <a:ea typeface="Calibri"/>
              <a:cs typeface="Calibri"/>
              <a:sym typeface="Calibri"/>
            </a:endParaRPr>
          </a:p>
        </p:txBody>
      </p:sp>
      <p:cxnSp>
        <p:nvCxnSpPr>
          <p:cNvPr id="175" name="Google Shape;175;p5"/>
          <p:cNvCxnSpPr/>
          <p:nvPr/>
        </p:nvCxnSpPr>
        <p:spPr>
          <a:xfrm rot="10800000" flipH="1">
            <a:off x="2117975" y="1908375"/>
            <a:ext cx="338700" cy="83100"/>
          </a:xfrm>
          <a:prstGeom prst="straightConnector1">
            <a:avLst/>
          </a:prstGeom>
          <a:noFill/>
          <a:ln w="19050" cap="flat" cmpd="sng">
            <a:solidFill>
              <a:srgbClr val="FF0000"/>
            </a:solidFill>
            <a:prstDash val="solid"/>
            <a:round/>
            <a:headEnd type="none" w="sm" len="sm"/>
            <a:tailEnd type="triangle" w="med" len="med"/>
          </a:ln>
        </p:spPr>
      </p:cxnSp>
      <p:cxnSp>
        <p:nvCxnSpPr>
          <p:cNvPr id="176" name="Google Shape;176;p5"/>
          <p:cNvCxnSpPr/>
          <p:nvPr/>
        </p:nvCxnSpPr>
        <p:spPr>
          <a:xfrm>
            <a:off x="2109975" y="2179875"/>
            <a:ext cx="277500" cy="288900"/>
          </a:xfrm>
          <a:prstGeom prst="straightConnector1">
            <a:avLst/>
          </a:prstGeom>
          <a:noFill/>
          <a:ln w="19050" cap="flat" cmpd="sng">
            <a:solidFill>
              <a:srgbClr val="FF0000"/>
            </a:solidFill>
            <a:prstDash val="solid"/>
            <a:round/>
            <a:headEnd type="none" w="sm" len="sm"/>
            <a:tailEnd type="triangle" w="med" len="med"/>
          </a:ln>
        </p:spPr>
      </p:cxnSp>
      <p:cxnSp>
        <p:nvCxnSpPr>
          <p:cNvPr id="177" name="Google Shape;177;p5"/>
          <p:cNvCxnSpPr/>
          <p:nvPr/>
        </p:nvCxnSpPr>
        <p:spPr>
          <a:xfrm rot="10800000">
            <a:off x="832725" y="1925550"/>
            <a:ext cx="891000" cy="106200"/>
          </a:xfrm>
          <a:prstGeom prst="straightConnector1">
            <a:avLst/>
          </a:prstGeom>
          <a:noFill/>
          <a:ln w="19050" cap="flat" cmpd="sng">
            <a:solidFill>
              <a:srgbClr val="FF0000"/>
            </a:solidFill>
            <a:prstDash val="solid"/>
            <a:round/>
            <a:headEnd type="none" w="sm" len="sm"/>
            <a:tailEnd type="triangle" w="med" len="med"/>
          </a:ln>
        </p:spPr>
      </p:cxnSp>
      <p:sp>
        <p:nvSpPr>
          <p:cNvPr id="178" name="Google Shape;178;p5"/>
          <p:cNvSpPr txBox="1"/>
          <p:nvPr/>
        </p:nvSpPr>
        <p:spPr>
          <a:xfrm>
            <a:off x="4629250" y="1832475"/>
            <a:ext cx="524100" cy="400200"/>
          </a:xfrm>
          <a:prstGeom prst="rect">
            <a:avLst/>
          </a:prstGeom>
          <a:noFill/>
          <a:ln w="19050"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2"/>
                </a:solidFill>
                <a:latin typeface="Calibri"/>
                <a:ea typeface="Calibri"/>
                <a:cs typeface="Calibri"/>
                <a:sym typeface="Calibri"/>
              </a:rPr>
              <a:t>Burn Areas</a:t>
            </a:r>
            <a:endParaRPr sz="1000" b="1" i="0" u="none" strike="noStrike" cap="none">
              <a:solidFill>
                <a:schemeClr val="dk2"/>
              </a:solidFill>
              <a:latin typeface="Calibri"/>
              <a:ea typeface="Calibri"/>
              <a:cs typeface="Calibri"/>
              <a:sym typeface="Calibri"/>
            </a:endParaRPr>
          </a:p>
        </p:txBody>
      </p:sp>
      <p:cxnSp>
        <p:nvCxnSpPr>
          <p:cNvPr id="179" name="Google Shape;179;p5"/>
          <p:cNvCxnSpPr/>
          <p:nvPr/>
        </p:nvCxnSpPr>
        <p:spPr>
          <a:xfrm rot="10800000" flipH="1">
            <a:off x="5089775" y="1908375"/>
            <a:ext cx="338700" cy="83100"/>
          </a:xfrm>
          <a:prstGeom prst="straightConnector1">
            <a:avLst/>
          </a:prstGeom>
          <a:noFill/>
          <a:ln w="19050" cap="flat" cmpd="sng">
            <a:solidFill>
              <a:srgbClr val="FF0000"/>
            </a:solidFill>
            <a:prstDash val="solid"/>
            <a:round/>
            <a:headEnd type="none" w="sm" len="sm"/>
            <a:tailEnd type="triangle" w="med" len="med"/>
          </a:ln>
        </p:spPr>
      </p:cxnSp>
      <p:cxnSp>
        <p:nvCxnSpPr>
          <p:cNvPr id="180" name="Google Shape;180;p5"/>
          <p:cNvCxnSpPr/>
          <p:nvPr/>
        </p:nvCxnSpPr>
        <p:spPr>
          <a:xfrm>
            <a:off x="5081775" y="2179875"/>
            <a:ext cx="277500" cy="288900"/>
          </a:xfrm>
          <a:prstGeom prst="straightConnector1">
            <a:avLst/>
          </a:prstGeom>
          <a:noFill/>
          <a:ln w="19050" cap="flat" cmpd="sng">
            <a:solidFill>
              <a:srgbClr val="FF0000"/>
            </a:solidFill>
            <a:prstDash val="solid"/>
            <a:round/>
            <a:headEnd type="none" w="sm" len="sm"/>
            <a:tailEnd type="triangle" w="med" len="med"/>
          </a:ln>
        </p:spPr>
      </p:cxnSp>
      <p:cxnSp>
        <p:nvCxnSpPr>
          <p:cNvPr id="181" name="Google Shape;181;p5"/>
          <p:cNvCxnSpPr/>
          <p:nvPr/>
        </p:nvCxnSpPr>
        <p:spPr>
          <a:xfrm rot="10800000">
            <a:off x="3804525" y="1925550"/>
            <a:ext cx="891000" cy="106200"/>
          </a:xfrm>
          <a:prstGeom prst="straightConnector1">
            <a:avLst/>
          </a:prstGeom>
          <a:noFill/>
          <a:ln w="19050" cap="flat" cmpd="sng">
            <a:solidFill>
              <a:srgbClr val="FF0000"/>
            </a:solidFill>
            <a:prstDash val="solid"/>
            <a:round/>
            <a:headEnd type="none" w="sm" len="sm"/>
            <a:tailEnd type="triangle" w="med" len="med"/>
          </a:ln>
        </p:spPr>
      </p:cxnSp>
      <p:cxnSp>
        <p:nvCxnSpPr>
          <p:cNvPr id="182" name="Google Shape;182;p5"/>
          <p:cNvCxnSpPr>
            <a:stCxn id="171" idx="0"/>
          </p:cNvCxnSpPr>
          <p:nvPr/>
        </p:nvCxnSpPr>
        <p:spPr>
          <a:xfrm rot="10800000">
            <a:off x="4959125" y="3058425"/>
            <a:ext cx="89400" cy="1516800"/>
          </a:xfrm>
          <a:prstGeom prst="straightConnector1">
            <a:avLst/>
          </a:prstGeom>
          <a:noFill/>
          <a:ln w="9525" cap="flat" cmpd="sng">
            <a:solidFill>
              <a:schemeClr val="dk2"/>
            </a:solidFill>
            <a:prstDash val="solid"/>
            <a:round/>
            <a:headEnd type="none" w="sm" len="sm"/>
            <a:tailEnd type="triangle" w="med" len="med"/>
          </a:ln>
        </p:spPr>
      </p:cxnSp>
      <p:sp>
        <p:nvSpPr>
          <p:cNvPr id="183" name="Google Shape;183;p5"/>
          <p:cNvSpPr/>
          <p:nvPr/>
        </p:nvSpPr>
        <p:spPr>
          <a:xfrm rot="-2319662">
            <a:off x="3767402" y="2626292"/>
            <a:ext cx="2184527" cy="433476"/>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5"/>
          <p:cNvSpPr txBox="1"/>
          <p:nvPr/>
        </p:nvSpPr>
        <p:spPr>
          <a:xfrm>
            <a:off x="1549670" y="2594819"/>
            <a:ext cx="784200" cy="246300"/>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Calibri"/>
                <a:ea typeface="Calibri"/>
                <a:cs typeface="Calibri"/>
                <a:sym typeface="Calibri"/>
              </a:rPr>
              <a:t>Santa Rosa</a:t>
            </a:r>
            <a:endParaRPr sz="1000" b="1" i="0" u="none" strike="noStrike" cap="none">
              <a:solidFill>
                <a:srgbClr val="000000"/>
              </a:solidFill>
              <a:latin typeface="Calibri"/>
              <a:ea typeface="Calibri"/>
              <a:cs typeface="Calibri"/>
              <a:sym typeface="Calibri"/>
            </a:endParaRPr>
          </a:p>
        </p:txBody>
      </p:sp>
      <p:sp>
        <p:nvSpPr>
          <p:cNvPr id="185" name="Google Shape;185;p5"/>
          <p:cNvSpPr txBox="1"/>
          <p:nvPr/>
        </p:nvSpPr>
        <p:spPr>
          <a:xfrm>
            <a:off x="4535984" y="2594814"/>
            <a:ext cx="784200" cy="246300"/>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Calibri"/>
                <a:ea typeface="Calibri"/>
                <a:cs typeface="Calibri"/>
                <a:sym typeface="Calibri"/>
              </a:rPr>
              <a:t>Santa Rosa</a:t>
            </a:r>
            <a:endParaRPr sz="1000" b="1"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6"/>
          <p:cNvPicPr preferRelativeResize="0"/>
          <p:nvPr/>
        </p:nvPicPr>
        <p:blipFill rotWithShape="1">
          <a:blip r:embed="rId3">
            <a:alphaModFix/>
          </a:blip>
          <a:srcRect l="10196" t="25222" r="10386"/>
          <a:stretch/>
        </p:blipFill>
        <p:spPr>
          <a:xfrm>
            <a:off x="246150" y="1613375"/>
            <a:ext cx="5143699" cy="2719651"/>
          </a:xfrm>
          <a:prstGeom prst="rect">
            <a:avLst/>
          </a:prstGeom>
          <a:noFill/>
          <a:ln w="9525" cap="flat" cmpd="sng">
            <a:solidFill>
              <a:schemeClr val="dk2"/>
            </a:solidFill>
            <a:prstDash val="solid"/>
            <a:round/>
            <a:headEnd type="none" w="sm" len="sm"/>
            <a:tailEnd type="none" w="sm" len="sm"/>
          </a:ln>
        </p:spPr>
      </p:pic>
      <p:sp>
        <p:nvSpPr>
          <p:cNvPr id="192" name="Google Shape;192;p6"/>
          <p:cNvSpPr txBox="1">
            <a:spLocks noGrp="1"/>
          </p:cNvSpPr>
          <p:nvPr>
            <p:ph type="ctrTitle"/>
          </p:nvPr>
        </p:nvSpPr>
        <p:spPr>
          <a:xfrm>
            <a:off x="-123568" y="188158"/>
            <a:ext cx="9006000" cy="609000"/>
          </a:xfrm>
          <a:prstGeom prst="rect">
            <a:avLst/>
          </a:prstGeom>
          <a:solidFill>
            <a:srgbClr val="006C92"/>
          </a:solidFill>
          <a:ln>
            <a:noFill/>
          </a:ln>
        </p:spPr>
        <p:txBody>
          <a:bodyPr spcFirstLastPara="1" wrap="square" lIns="457200" tIns="0" rIns="0" bIns="0" anchor="ctr" anchorCtr="0">
            <a:noAutofit/>
          </a:bodyPr>
          <a:lstStyle/>
          <a:p>
            <a:pPr marL="0" lvl="0" indent="0" algn="l" rtl="0">
              <a:lnSpc>
                <a:spcPct val="88636"/>
              </a:lnSpc>
              <a:spcBef>
                <a:spcPts val="0"/>
              </a:spcBef>
              <a:spcAft>
                <a:spcPts val="0"/>
              </a:spcAft>
              <a:buClr>
                <a:schemeClr val="lt1"/>
              </a:buClr>
              <a:buSzPts val="2200"/>
              <a:buFont typeface="Calibri"/>
              <a:buNone/>
            </a:pPr>
            <a:r>
              <a:rPr lang="en"/>
              <a:t>Santa Cruz / San Lorenzo Valley - 21 Mar 2023</a:t>
            </a:r>
            <a:endParaRPr/>
          </a:p>
        </p:txBody>
      </p:sp>
      <p:sp>
        <p:nvSpPr>
          <p:cNvPr id="193" name="Google Shape;193;p6"/>
          <p:cNvSpPr txBox="1">
            <a:spLocks noGrp="1"/>
          </p:cNvSpPr>
          <p:nvPr>
            <p:ph type="body" idx="1"/>
          </p:nvPr>
        </p:nvSpPr>
        <p:spPr>
          <a:xfrm>
            <a:off x="346500" y="1014300"/>
            <a:ext cx="5043300" cy="504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500"/>
              <a:buNone/>
            </a:pPr>
            <a:r>
              <a:rPr lang="en">
                <a:solidFill>
                  <a:schemeClr val="accent1"/>
                </a:solidFill>
              </a:rPr>
              <a:t>AQPI radar pinpointed heaviest precipitation (winds were also a significant factor in this event) – flooding and downed trees.</a:t>
            </a:r>
            <a:endParaRPr>
              <a:solidFill>
                <a:schemeClr val="accent1"/>
              </a:solidFill>
            </a:endParaRPr>
          </a:p>
        </p:txBody>
      </p:sp>
      <p:sp>
        <p:nvSpPr>
          <p:cNvPr id="194" name="Google Shape;194;p6"/>
          <p:cNvSpPr txBox="1"/>
          <p:nvPr/>
        </p:nvSpPr>
        <p:spPr>
          <a:xfrm>
            <a:off x="3689300" y="2621850"/>
            <a:ext cx="7497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Calibri"/>
                <a:ea typeface="Calibri"/>
                <a:cs typeface="Calibri"/>
                <a:sym typeface="Calibri"/>
              </a:rPr>
              <a:t>Santa Cruz</a:t>
            </a:r>
            <a:endParaRPr sz="1000" b="1" i="0" u="none" strike="noStrike" cap="none">
              <a:solidFill>
                <a:srgbClr val="000000"/>
              </a:solidFill>
              <a:latin typeface="Calibri"/>
              <a:ea typeface="Calibri"/>
              <a:cs typeface="Calibri"/>
              <a:sym typeface="Calibri"/>
            </a:endParaRPr>
          </a:p>
        </p:txBody>
      </p:sp>
      <p:sp>
        <p:nvSpPr>
          <p:cNvPr id="195" name="Google Shape;195;p6"/>
          <p:cNvSpPr txBox="1"/>
          <p:nvPr/>
        </p:nvSpPr>
        <p:spPr>
          <a:xfrm>
            <a:off x="1049500" y="2621850"/>
            <a:ext cx="7497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Calibri"/>
                <a:ea typeface="Calibri"/>
                <a:cs typeface="Calibri"/>
                <a:sym typeface="Calibri"/>
              </a:rPr>
              <a:t>Santa Cruz</a:t>
            </a:r>
            <a:endParaRPr sz="1000" b="1" i="0" u="none" strike="noStrike" cap="none">
              <a:solidFill>
                <a:srgbClr val="000000"/>
              </a:solidFill>
              <a:latin typeface="Calibri"/>
              <a:ea typeface="Calibri"/>
              <a:cs typeface="Calibri"/>
              <a:sym typeface="Calibri"/>
            </a:endParaRPr>
          </a:p>
        </p:txBody>
      </p:sp>
      <p:sp>
        <p:nvSpPr>
          <p:cNvPr id="196" name="Google Shape;196;p6"/>
          <p:cNvSpPr txBox="1"/>
          <p:nvPr/>
        </p:nvSpPr>
        <p:spPr>
          <a:xfrm>
            <a:off x="856125" y="1899150"/>
            <a:ext cx="6123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Calibri"/>
                <a:ea typeface="Calibri"/>
                <a:cs typeface="Calibri"/>
                <a:sym typeface="Calibri"/>
              </a:rPr>
              <a:t>San Lorenzo Valley</a:t>
            </a:r>
            <a:endParaRPr sz="1000" b="1" i="0" u="none" strike="noStrike" cap="none">
              <a:solidFill>
                <a:srgbClr val="000000"/>
              </a:solidFill>
              <a:latin typeface="Calibri"/>
              <a:ea typeface="Calibri"/>
              <a:cs typeface="Calibri"/>
              <a:sym typeface="Calibri"/>
            </a:endParaRPr>
          </a:p>
        </p:txBody>
      </p:sp>
      <p:sp>
        <p:nvSpPr>
          <p:cNvPr id="197" name="Google Shape;197;p6"/>
          <p:cNvSpPr txBox="1"/>
          <p:nvPr/>
        </p:nvSpPr>
        <p:spPr>
          <a:xfrm>
            <a:off x="3368100" y="1899150"/>
            <a:ext cx="6123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Calibri"/>
                <a:ea typeface="Calibri"/>
                <a:cs typeface="Calibri"/>
                <a:sym typeface="Calibri"/>
              </a:rPr>
              <a:t>San Lorenzo Valley</a:t>
            </a:r>
            <a:endParaRPr sz="1000" b="1" i="0" u="none" strike="noStrike" cap="none">
              <a:solidFill>
                <a:srgbClr val="000000"/>
              </a:solidFill>
              <a:latin typeface="Calibri"/>
              <a:ea typeface="Calibri"/>
              <a:cs typeface="Calibri"/>
              <a:sym typeface="Calibri"/>
            </a:endParaRPr>
          </a:p>
        </p:txBody>
      </p:sp>
      <p:sp>
        <p:nvSpPr>
          <p:cNvPr id="198" name="Google Shape;198;p6"/>
          <p:cNvSpPr/>
          <p:nvPr/>
        </p:nvSpPr>
        <p:spPr>
          <a:xfrm>
            <a:off x="789550" y="1893300"/>
            <a:ext cx="678900" cy="704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6"/>
          <p:cNvSpPr/>
          <p:nvPr/>
        </p:nvSpPr>
        <p:spPr>
          <a:xfrm>
            <a:off x="3301500" y="1870200"/>
            <a:ext cx="678900" cy="704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0" name="Google Shape;200;p6"/>
          <p:cNvPicPr preferRelativeResize="0"/>
          <p:nvPr/>
        </p:nvPicPr>
        <p:blipFill rotWithShape="1">
          <a:blip r:embed="rId4">
            <a:alphaModFix/>
          </a:blip>
          <a:srcRect/>
          <a:stretch/>
        </p:blipFill>
        <p:spPr>
          <a:xfrm>
            <a:off x="5422125" y="1009650"/>
            <a:ext cx="3379775" cy="3323375"/>
          </a:xfrm>
          <a:prstGeom prst="rect">
            <a:avLst/>
          </a:prstGeom>
          <a:noFill/>
          <a:ln>
            <a:noFill/>
          </a:ln>
        </p:spPr>
      </p:pic>
      <p:sp>
        <p:nvSpPr>
          <p:cNvPr id="201" name="Google Shape;201;p6"/>
          <p:cNvSpPr txBox="1"/>
          <p:nvPr/>
        </p:nvSpPr>
        <p:spPr>
          <a:xfrm>
            <a:off x="5702000" y="2348088"/>
            <a:ext cx="6123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Calibri"/>
                <a:ea typeface="Calibri"/>
                <a:cs typeface="Calibri"/>
                <a:sym typeface="Calibri"/>
              </a:rPr>
              <a:t>San Lorenzo Valley</a:t>
            </a:r>
            <a:endParaRPr sz="1000" b="1" i="0" u="none" strike="noStrike" cap="none">
              <a:solidFill>
                <a:srgbClr val="000000"/>
              </a:solidFill>
              <a:latin typeface="Calibri"/>
              <a:ea typeface="Calibri"/>
              <a:cs typeface="Calibri"/>
              <a:sym typeface="Calibri"/>
            </a:endParaRPr>
          </a:p>
        </p:txBody>
      </p:sp>
      <p:sp>
        <p:nvSpPr>
          <p:cNvPr id="202" name="Google Shape;202;p6"/>
          <p:cNvSpPr/>
          <p:nvPr/>
        </p:nvSpPr>
        <p:spPr>
          <a:xfrm>
            <a:off x="5625500" y="2348100"/>
            <a:ext cx="678900" cy="704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6"/>
          <p:cNvSpPr txBox="1"/>
          <p:nvPr/>
        </p:nvSpPr>
        <p:spPr>
          <a:xfrm>
            <a:off x="6252175" y="3792400"/>
            <a:ext cx="7497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Calibri"/>
                <a:ea typeface="Calibri"/>
                <a:cs typeface="Calibri"/>
                <a:sym typeface="Calibri"/>
              </a:rPr>
              <a:t>Santa Cruz</a:t>
            </a:r>
            <a:endParaRPr sz="1000" b="1" i="0" u="none" strike="noStrike" cap="non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7"/>
          <p:cNvPicPr preferRelativeResize="0"/>
          <p:nvPr/>
        </p:nvPicPr>
        <p:blipFill rotWithShape="1">
          <a:blip r:embed="rId3">
            <a:alphaModFix/>
          </a:blip>
          <a:srcRect t="20140"/>
          <a:stretch/>
        </p:blipFill>
        <p:spPr>
          <a:xfrm>
            <a:off x="1475800" y="1041398"/>
            <a:ext cx="6195627" cy="3508777"/>
          </a:xfrm>
          <a:prstGeom prst="rect">
            <a:avLst/>
          </a:prstGeom>
          <a:noFill/>
          <a:ln w="9525" cap="flat" cmpd="sng">
            <a:solidFill>
              <a:schemeClr val="dk2"/>
            </a:solidFill>
            <a:prstDash val="solid"/>
            <a:round/>
            <a:headEnd type="none" w="sm" len="sm"/>
            <a:tailEnd type="none" w="sm" len="sm"/>
          </a:ln>
        </p:spPr>
      </p:pic>
      <p:sp>
        <p:nvSpPr>
          <p:cNvPr id="210" name="Google Shape;210;p7"/>
          <p:cNvSpPr txBox="1">
            <a:spLocks noGrp="1"/>
          </p:cNvSpPr>
          <p:nvPr>
            <p:ph type="ctrTitle"/>
          </p:nvPr>
        </p:nvSpPr>
        <p:spPr>
          <a:xfrm>
            <a:off x="-123568" y="188158"/>
            <a:ext cx="9006000" cy="609000"/>
          </a:xfrm>
          <a:prstGeom prst="rect">
            <a:avLst/>
          </a:prstGeom>
          <a:solidFill>
            <a:srgbClr val="006C92"/>
          </a:solidFill>
          <a:ln>
            <a:noFill/>
          </a:ln>
        </p:spPr>
        <p:txBody>
          <a:bodyPr spcFirstLastPara="1" wrap="square" lIns="457200" tIns="0" rIns="0" bIns="0" anchor="ctr" anchorCtr="0">
            <a:noAutofit/>
          </a:bodyPr>
          <a:lstStyle/>
          <a:p>
            <a:pPr marL="0" lvl="0" indent="0" algn="l" rtl="0">
              <a:lnSpc>
                <a:spcPct val="88636"/>
              </a:lnSpc>
              <a:spcBef>
                <a:spcPts val="0"/>
              </a:spcBef>
              <a:spcAft>
                <a:spcPts val="0"/>
              </a:spcAft>
              <a:buClr>
                <a:schemeClr val="lt1"/>
              </a:buClr>
              <a:buSzPts val="2200"/>
              <a:buFont typeface="Calibri"/>
              <a:buNone/>
            </a:pPr>
            <a:r>
              <a:rPr lang="en"/>
              <a:t>Santa Cruz / Corralitos - 10 Mar 2023</a:t>
            </a:r>
            <a:endParaRPr/>
          </a:p>
        </p:txBody>
      </p:sp>
      <p:sp>
        <p:nvSpPr>
          <p:cNvPr id="211" name="Google Shape;211;p7"/>
          <p:cNvSpPr txBox="1"/>
          <p:nvPr/>
        </p:nvSpPr>
        <p:spPr>
          <a:xfrm>
            <a:off x="1475850" y="4587300"/>
            <a:ext cx="61956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Calibri"/>
                <a:ea typeface="Calibri"/>
                <a:cs typeface="Calibri"/>
                <a:sym typeface="Calibri"/>
              </a:rPr>
              <a:t>NEXRAD Monterey (MUX) radar (left panel) and AQPI Santa Cruz (SCZ) radar (right panel) at ~2:30am 28 Feb 2023. The SCZ radar shows the heavy convection near Corralitos more clearly.</a:t>
            </a:r>
            <a:endParaRPr sz="1000" b="0" i="0" u="none" strike="noStrike" cap="none">
              <a:solidFill>
                <a:schemeClr val="dk1"/>
              </a:solidFill>
              <a:latin typeface="Calibri"/>
              <a:ea typeface="Calibri"/>
              <a:cs typeface="Calibri"/>
              <a:sym typeface="Calibri"/>
            </a:endParaRPr>
          </a:p>
        </p:txBody>
      </p:sp>
      <p:pic>
        <p:nvPicPr>
          <p:cNvPr id="212" name="Google Shape;212;p7"/>
          <p:cNvPicPr preferRelativeResize="0"/>
          <p:nvPr/>
        </p:nvPicPr>
        <p:blipFill rotWithShape="1">
          <a:blip r:embed="rId4">
            <a:alphaModFix/>
          </a:blip>
          <a:srcRect/>
          <a:stretch/>
        </p:blipFill>
        <p:spPr>
          <a:xfrm>
            <a:off x="1475800" y="1041400"/>
            <a:ext cx="6195625" cy="3508775"/>
          </a:xfrm>
          <a:prstGeom prst="rect">
            <a:avLst/>
          </a:prstGeom>
          <a:noFill/>
          <a:ln w="9525" cap="flat" cmpd="sng">
            <a:solidFill>
              <a:schemeClr val="dk2"/>
            </a:solidFill>
            <a:prstDash val="solid"/>
            <a:round/>
            <a:headEnd type="none" w="sm" len="sm"/>
            <a:tailEnd type="none" w="sm" len="sm"/>
          </a:ln>
        </p:spPr>
      </p:pic>
      <p:sp>
        <p:nvSpPr>
          <p:cNvPr id="213" name="Google Shape;213;p7"/>
          <p:cNvSpPr txBox="1"/>
          <p:nvPr/>
        </p:nvSpPr>
        <p:spPr>
          <a:xfrm>
            <a:off x="1475850" y="4587300"/>
            <a:ext cx="6195600" cy="4926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Calibri"/>
                <a:ea typeface="Calibri"/>
                <a:cs typeface="Calibri"/>
                <a:sym typeface="Calibri"/>
              </a:rPr>
              <a:t>Approximately ~450 homes were inaccessible when bates Creek washed out the road shown above. Officials from Santa Cruz County used AQPI radar data for guidance on issuing and ending evacuation orders.</a:t>
            </a:r>
            <a:endParaRPr sz="10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Shape 218"/>
        <p:cNvGrpSpPr/>
        <p:nvPr/>
      </p:nvGrpSpPr>
      <p:grpSpPr>
        <a:xfrm>
          <a:off x="0" y="0"/>
          <a:ext cx="0" cy="0"/>
          <a:chOff x="0" y="0"/>
          <a:chExt cx="0" cy="0"/>
        </a:xfrm>
      </p:grpSpPr>
      <p:sp>
        <p:nvSpPr>
          <p:cNvPr id="219" name="Google Shape;219;p8"/>
          <p:cNvSpPr txBox="1">
            <a:spLocks noGrp="1"/>
          </p:cNvSpPr>
          <p:nvPr>
            <p:ph type="ctrTitle"/>
          </p:nvPr>
        </p:nvSpPr>
        <p:spPr>
          <a:xfrm>
            <a:off x="-123568" y="188158"/>
            <a:ext cx="9006000" cy="609000"/>
          </a:xfrm>
          <a:prstGeom prst="rect">
            <a:avLst/>
          </a:prstGeom>
          <a:solidFill>
            <a:srgbClr val="006C92"/>
          </a:solidFill>
          <a:ln>
            <a:noFill/>
          </a:ln>
        </p:spPr>
        <p:txBody>
          <a:bodyPr spcFirstLastPara="1" wrap="square" lIns="457200" tIns="0" rIns="0" bIns="0" anchor="ctr" anchorCtr="0">
            <a:noAutofit/>
          </a:bodyPr>
          <a:lstStyle/>
          <a:p>
            <a:pPr marL="0" lvl="0" indent="0" algn="l" rtl="0">
              <a:lnSpc>
                <a:spcPct val="88636"/>
              </a:lnSpc>
              <a:spcBef>
                <a:spcPts val="0"/>
              </a:spcBef>
              <a:spcAft>
                <a:spcPts val="0"/>
              </a:spcAft>
              <a:buClr>
                <a:schemeClr val="lt1"/>
              </a:buClr>
              <a:buSzPts val="2200"/>
              <a:buFont typeface="Calibri"/>
              <a:buNone/>
            </a:pPr>
            <a:r>
              <a:rPr lang="en"/>
              <a:t>What’s Next? (Program Management)</a:t>
            </a:r>
            <a:endParaRPr/>
          </a:p>
        </p:txBody>
      </p:sp>
      <p:sp>
        <p:nvSpPr>
          <p:cNvPr id="220" name="Google Shape;220;p8"/>
          <p:cNvSpPr txBox="1">
            <a:spLocks noGrp="1"/>
          </p:cNvSpPr>
          <p:nvPr>
            <p:ph type="body" idx="1"/>
          </p:nvPr>
        </p:nvSpPr>
        <p:spPr>
          <a:xfrm>
            <a:off x="346500" y="1014300"/>
            <a:ext cx="4250700" cy="3872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500"/>
              <a:buNone/>
            </a:pPr>
            <a:r>
              <a:rPr lang="en" b="1"/>
              <a:t>Programmatic changes over the next ~12 months</a:t>
            </a:r>
            <a:br>
              <a:rPr lang="en" b="1"/>
            </a:br>
            <a:endParaRPr b="1"/>
          </a:p>
          <a:p>
            <a:pPr marL="457200" lvl="0" indent="-304800" algn="l" rtl="0">
              <a:lnSpc>
                <a:spcPct val="90000"/>
              </a:lnSpc>
              <a:spcBef>
                <a:spcPts val="0"/>
              </a:spcBef>
              <a:spcAft>
                <a:spcPts val="0"/>
              </a:spcAft>
              <a:buSzPts val="1200"/>
              <a:buChar char="●"/>
            </a:pPr>
            <a:r>
              <a:rPr lang="en"/>
              <a:t>Currently, Sonoma County Water Agency administers AQPI, having received the original DWR grant for radar / gauge installation</a:t>
            </a:r>
            <a:br>
              <a:rPr lang="en"/>
            </a:br>
            <a:endParaRPr/>
          </a:p>
          <a:p>
            <a:pPr marL="457200" lvl="0" indent="-304800" algn="l" rtl="0">
              <a:lnSpc>
                <a:spcPct val="90000"/>
              </a:lnSpc>
              <a:spcBef>
                <a:spcPts val="0"/>
              </a:spcBef>
              <a:spcAft>
                <a:spcPts val="0"/>
              </a:spcAft>
              <a:buSzPts val="1200"/>
              <a:buChar char="●"/>
            </a:pPr>
            <a:r>
              <a:rPr lang="en"/>
              <a:t>Beginning 2024, CW3E will begin administering AQPI as focus shifts from installation to long-term demonstration and expansion of the AQPI system</a:t>
            </a:r>
            <a:br>
              <a:rPr lang="en"/>
            </a:br>
            <a:endParaRPr/>
          </a:p>
          <a:p>
            <a:pPr marL="457200" lvl="0" indent="-304800" algn="l" rtl="0">
              <a:lnSpc>
                <a:spcPct val="90000"/>
              </a:lnSpc>
              <a:spcBef>
                <a:spcPts val="0"/>
              </a:spcBef>
              <a:spcAft>
                <a:spcPts val="0"/>
              </a:spcAft>
              <a:buSzPts val="1200"/>
              <a:buChar char="●"/>
            </a:pPr>
            <a:r>
              <a:rPr lang="en"/>
              <a:t>Hardware and software from CSU will be migrated to CW3E, so CSU will remain project lead on radar installation, maintenance, and radar-derived products</a:t>
            </a:r>
            <a:br>
              <a:rPr lang="en"/>
            </a:br>
            <a:endParaRPr/>
          </a:p>
          <a:p>
            <a:pPr marL="457200" lvl="0" indent="-304800" algn="l" rtl="0">
              <a:lnSpc>
                <a:spcPct val="90000"/>
              </a:lnSpc>
              <a:spcBef>
                <a:spcPts val="0"/>
              </a:spcBef>
              <a:spcAft>
                <a:spcPts val="0"/>
              </a:spcAft>
              <a:buSzPts val="1200"/>
              <a:buChar char="●"/>
            </a:pPr>
            <a:r>
              <a:rPr lang="en"/>
              <a:t>CW3E will be hiring program &amp; technical support</a:t>
            </a:r>
            <a:endParaRPr/>
          </a:p>
        </p:txBody>
      </p:sp>
      <p:pic>
        <p:nvPicPr>
          <p:cNvPr id="221" name="Google Shape;221;p8"/>
          <p:cNvPicPr preferRelativeResize="0"/>
          <p:nvPr/>
        </p:nvPicPr>
        <p:blipFill rotWithShape="1">
          <a:blip r:embed="rId3">
            <a:alphaModFix/>
          </a:blip>
          <a:srcRect/>
          <a:stretch/>
        </p:blipFill>
        <p:spPr>
          <a:xfrm>
            <a:off x="4825200" y="1323550"/>
            <a:ext cx="1932933" cy="1449700"/>
          </a:xfrm>
          <a:prstGeom prst="rect">
            <a:avLst/>
          </a:prstGeom>
          <a:noFill/>
          <a:ln w="9525" cap="flat" cmpd="sng">
            <a:solidFill>
              <a:schemeClr val="dk2"/>
            </a:solidFill>
            <a:prstDash val="solid"/>
            <a:round/>
            <a:headEnd type="none" w="sm" len="sm"/>
            <a:tailEnd type="none" w="sm" len="sm"/>
          </a:ln>
        </p:spPr>
      </p:pic>
      <p:pic>
        <p:nvPicPr>
          <p:cNvPr id="222" name="Google Shape;222;p8"/>
          <p:cNvPicPr preferRelativeResize="0"/>
          <p:nvPr/>
        </p:nvPicPr>
        <p:blipFill rotWithShape="1">
          <a:blip r:embed="rId4">
            <a:alphaModFix/>
          </a:blip>
          <a:srcRect/>
          <a:stretch/>
        </p:blipFill>
        <p:spPr>
          <a:xfrm>
            <a:off x="6836500" y="1323550"/>
            <a:ext cx="2113776" cy="1449699"/>
          </a:xfrm>
          <a:prstGeom prst="rect">
            <a:avLst/>
          </a:prstGeom>
          <a:noFill/>
          <a:ln w="9525" cap="flat" cmpd="sng">
            <a:solidFill>
              <a:schemeClr val="dk2"/>
            </a:solidFill>
            <a:prstDash val="solid"/>
            <a:round/>
            <a:headEnd type="none" w="sm" len="sm"/>
            <a:tailEnd type="none" w="sm" len="sm"/>
          </a:ln>
        </p:spPr>
      </p:pic>
      <p:pic>
        <p:nvPicPr>
          <p:cNvPr id="223" name="Google Shape;223;p8"/>
          <p:cNvPicPr preferRelativeResize="0"/>
          <p:nvPr/>
        </p:nvPicPr>
        <p:blipFill rotWithShape="1">
          <a:blip r:embed="rId5">
            <a:alphaModFix/>
          </a:blip>
          <a:srcRect/>
          <a:stretch/>
        </p:blipFill>
        <p:spPr>
          <a:xfrm>
            <a:off x="7773575" y="2898750"/>
            <a:ext cx="1176707" cy="1607250"/>
          </a:xfrm>
          <a:prstGeom prst="rect">
            <a:avLst/>
          </a:prstGeom>
          <a:noFill/>
          <a:ln w="9525" cap="flat" cmpd="sng">
            <a:solidFill>
              <a:schemeClr val="dk2"/>
            </a:solidFill>
            <a:prstDash val="solid"/>
            <a:round/>
            <a:headEnd type="none" w="sm" len="sm"/>
            <a:tailEnd type="none" w="sm" len="sm"/>
          </a:ln>
        </p:spPr>
      </p:pic>
      <p:pic>
        <p:nvPicPr>
          <p:cNvPr id="224" name="Google Shape;224;p8"/>
          <p:cNvPicPr preferRelativeResize="0"/>
          <p:nvPr/>
        </p:nvPicPr>
        <p:blipFill rotWithShape="1">
          <a:blip r:embed="rId6">
            <a:alphaModFix/>
          </a:blip>
          <a:srcRect/>
          <a:stretch/>
        </p:blipFill>
        <p:spPr>
          <a:xfrm>
            <a:off x="4825200" y="2898749"/>
            <a:ext cx="2834350" cy="1607251"/>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9"/>
          <p:cNvSpPr txBox="1">
            <a:spLocks noGrp="1"/>
          </p:cNvSpPr>
          <p:nvPr>
            <p:ph type="ctrTitle"/>
          </p:nvPr>
        </p:nvSpPr>
        <p:spPr>
          <a:xfrm>
            <a:off x="-123568" y="188158"/>
            <a:ext cx="9006000" cy="609000"/>
          </a:xfrm>
          <a:prstGeom prst="rect">
            <a:avLst/>
          </a:prstGeom>
          <a:solidFill>
            <a:srgbClr val="006C92"/>
          </a:solidFill>
          <a:ln>
            <a:noFill/>
          </a:ln>
        </p:spPr>
        <p:txBody>
          <a:bodyPr spcFirstLastPara="1" wrap="square" lIns="457200" tIns="0" rIns="0" bIns="0" anchor="ctr" anchorCtr="0">
            <a:noAutofit/>
          </a:bodyPr>
          <a:lstStyle/>
          <a:p>
            <a:pPr marL="0" lvl="0" indent="0" algn="l" rtl="0">
              <a:lnSpc>
                <a:spcPct val="88636"/>
              </a:lnSpc>
              <a:spcBef>
                <a:spcPts val="0"/>
              </a:spcBef>
              <a:spcAft>
                <a:spcPts val="0"/>
              </a:spcAft>
              <a:buClr>
                <a:schemeClr val="lt1"/>
              </a:buClr>
              <a:buSzPts val="2200"/>
              <a:buFont typeface="Calibri"/>
              <a:buNone/>
            </a:pPr>
            <a:r>
              <a:rPr lang="en"/>
              <a:t>Weather Forecasts that Support AQPI – Watershed Forecast Tool</a:t>
            </a:r>
            <a:endParaRPr/>
          </a:p>
        </p:txBody>
      </p:sp>
      <p:pic>
        <p:nvPicPr>
          <p:cNvPr id="231" name="Google Shape;231;p9"/>
          <p:cNvPicPr preferRelativeResize="0"/>
          <p:nvPr/>
        </p:nvPicPr>
        <p:blipFill rotWithShape="1">
          <a:blip r:embed="rId3">
            <a:alphaModFix/>
          </a:blip>
          <a:srcRect t="9323"/>
          <a:stretch/>
        </p:blipFill>
        <p:spPr>
          <a:xfrm>
            <a:off x="590668" y="993913"/>
            <a:ext cx="5731508" cy="3805267"/>
          </a:xfrm>
          <a:prstGeom prst="rect">
            <a:avLst/>
          </a:prstGeom>
          <a:noFill/>
          <a:ln>
            <a:noFill/>
          </a:ln>
        </p:spPr>
      </p:pic>
      <p:pic>
        <p:nvPicPr>
          <p:cNvPr id="232" name="Google Shape;232;p9"/>
          <p:cNvPicPr preferRelativeResize="0"/>
          <p:nvPr/>
        </p:nvPicPr>
        <p:blipFill rotWithShape="1">
          <a:blip r:embed="rId4">
            <a:alphaModFix/>
          </a:blip>
          <a:srcRect r="9781"/>
          <a:stretch/>
        </p:blipFill>
        <p:spPr>
          <a:xfrm>
            <a:off x="2646650" y="1179563"/>
            <a:ext cx="6127872" cy="3250449"/>
          </a:xfrm>
          <a:prstGeom prst="rect">
            <a:avLst/>
          </a:prstGeom>
          <a:noFill/>
          <a:ln>
            <a:noFill/>
          </a:ln>
        </p:spPr>
      </p:pic>
      <p:sp>
        <p:nvSpPr>
          <p:cNvPr id="233" name="Google Shape;233;p9"/>
          <p:cNvSpPr/>
          <p:nvPr/>
        </p:nvSpPr>
        <p:spPr>
          <a:xfrm>
            <a:off x="3456421" y="4430012"/>
            <a:ext cx="2768313" cy="369168"/>
          </a:xfrm>
          <a:prstGeom prst="rect">
            <a:avLst/>
          </a:prstGeom>
          <a:solidFill>
            <a:schemeClr val="lt2"/>
          </a:solidFill>
          <a:ln w="2540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ntent Slides">
  <a:themeElements>
    <a:clrScheme name="Custom 3">
      <a:dk1>
        <a:srgbClr val="464749"/>
      </a:dk1>
      <a:lt1>
        <a:srgbClr val="FFFFFF"/>
      </a:lt1>
      <a:dk2>
        <a:srgbClr val="101D3A"/>
      </a:dk2>
      <a:lt2>
        <a:srgbClr val="FFFFFF"/>
      </a:lt2>
      <a:accent1>
        <a:srgbClr val="006995"/>
      </a:accent1>
      <a:accent2>
        <a:srgbClr val="F3E500"/>
      </a:accent2>
      <a:accent3>
        <a:srgbClr val="182B48"/>
      </a:accent3>
      <a:accent4>
        <a:srgbClr val="B4B5BD"/>
      </a:accent4>
      <a:accent5>
        <a:srgbClr val="00C5D6"/>
      </a:accent5>
      <a:accent6>
        <a:srgbClr val="6D953A"/>
      </a:accent6>
      <a:hlink>
        <a:srgbClr val="006995"/>
      </a:hlink>
      <a:folHlink>
        <a:srgbClr val="00C5D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2306</Words>
  <Application>Microsoft Office PowerPoint</Application>
  <PresentationFormat>On-screen Show (16:9)</PresentationFormat>
  <Paragraphs>172</Paragraphs>
  <Slides>18</Slides>
  <Notes>18</Notes>
  <HiddenSlides>3</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Trebuchet MS</vt:lpstr>
      <vt:lpstr>Content Slides</vt:lpstr>
      <vt:lpstr>The AQPI Project (Advanced Quantitative Precipitation Information) Building a State-of-the-Art Observation and Forecast System for the San Francisco Bay Area</vt:lpstr>
      <vt:lpstr>Why is AQPI Needed?</vt:lpstr>
      <vt:lpstr>What is the AQPI System?</vt:lpstr>
      <vt:lpstr>Radar Installation Status</vt:lpstr>
      <vt:lpstr>Santa Rosa, CA - 24 Oct 2021 ~1845 UTC</vt:lpstr>
      <vt:lpstr>Santa Cruz / San Lorenzo Valley - 21 Mar 2023</vt:lpstr>
      <vt:lpstr>Santa Cruz / Corralitos - 10 Mar 2023</vt:lpstr>
      <vt:lpstr>What’s Next? (Program Management)</vt:lpstr>
      <vt:lpstr>Weather Forecasts that Support AQPI – Watershed Forecast Tool</vt:lpstr>
      <vt:lpstr>Weather Forecasts that Support AQPI – West-WRF</vt:lpstr>
      <vt:lpstr>Radar Data Usage in Forecast Models</vt:lpstr>
      <vt:lpstr>What’s Next? Scientific Effort over the Next ~3 Years</vt:lpstr>
      <vt:lpstr>Santa Cruz Case Study</vt:lpstr>
      <vt:lpstr>Stakeholder Feedback</vt:lpstr>
      <vt:lpstr>What are the Benefits of AQPI?</vt:lpstr>
      <vt:lpstr>Summary</vt:lpstr>
      <vt:lpstr>Stakeholder Feedback</vt:lpstr>
      <vt:lpstr>Stakeholder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AQPI Project (Advanced Quantitative Precipitation Information) Building a State-of-the-Art Observation and Forecast System for the San Francisco Bay Area</dc:title>
  <dc:creator>Lorien Fono</dc:creator>
  <cp:lastModifiedBy>Lorien Fono</cp:lastModifiedBy>
  <cp:revision>1</cp:revision>
  <dcterms:modified xsi:type="dcterms:W3CDTF">2023-11-20T17:22:07Z</dcterms:modified>
</cp:coreProperties>
</file>